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  <p:sldMasterId id="2147484577" r:id="rId2"/>
  </p:sldMasterIdLst>
  <p:notesMasterIdLst>
    <p:notesMasterId r:id="rId19"/>
  </p:notesMasterIdLst>
  <p:sldIdLst>
    <p:sldId id="393" r:id="rId3"/>
    <p:sldId id="386" r:id="rId4"/>
    <p:sldId id="381" r:id="rId5"/>
    <p:sldId id="382" r:id="rId6"/>
    <p:sldId id="380" r:id="rId7"/>
    <p:sldId id="385" r:id="rId8"/>
    <p:sldId id="357" r:id="rId9"/>
    <p:sldId id="375" r:id="rId10"/>
    <p:sldId id="376" r:id="rId11"/>
    <p:sldId id="377" r:id="rId12"/>
    <p:sldId id="365" r:id="rId13"/>
    <p:sldId id="387" r:id="rId14"/>
    <p:sldId id="389" r:id="rId15"/>
    <p:sldId id="392" r:id="rId16"/>
    <p:sldId id="391" r:id="rId17"/>
    <p:sldId id="39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0000"/>
    <a:srgbClr val="CC0099"/>
    <a:srgbClr val="CCFF33"/>
    <a:srgbClr val="FFCCFF"/>
    <a:srgbClr val="00FF00"/>
    <a:srgbClr val="FF0066"/>
    <a:srgbClr val="FF3300"/>
    <a:srgbClr val="99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38" autoAdjust="0"/>
    <p:restoredTop sz="94709" autoAdjust="0"/>
  </p:normalViewPr>
  <p:slideViewPr>
    <p:cSldViewPr snapToGrid="0">
      <p:cViewPr varScale="1">
        <p:scale>
          <a:sx n="69" d="100"/>
          <a:sy n="69" d="100"/>
        </p:scale>
        <p:origin x="-4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F3EAC7-60F1-4746-8E39-E1195B4DA443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8B8EF2-6A5E-4793-8042-4288D9CD412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920180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57413-01C9-498D-B2C9-08CCD3D81A2C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1E5F9-63CB-4A23-A343-01481A7D462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523626154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9CBFA-B9AA-4923-875B-8755D117691C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E425E2-97B1-4DB1-8A70-DEF919FF599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80077144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21ACE-1258-472B-BD91-095D7C99070E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37F8F-A84E-4E52-B474-BB49178EDA0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691693015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AB31-9CB3-4ACF-9CFB-1EAB53FE8AD5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41388957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2C38-23E3-4C44-96D1-396A4894B2DC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106097905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D55-E1BD-4070-869F-0DBA00F5EAEB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17878418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4BE0-871E-4550-8849-4F79894D168B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22179456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ADED-46C9-4642-A48D-458195889002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59306361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998E-3004-4186-9B67-DEE349C14142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64527484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2E53-789F-4DCF-9551-B6437DF4D3CE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174397310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3216-CF14-4BF5-AB93-97F492B5A3BE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68769944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EFD09-1E61-4D59-8069-7F0F7E2E90FD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97C85-80A6-47D2-BFA6-3581D7F146F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4131538926"/>
      </p:ext>
    </p:extLst>
  </p:cSld>
  <p:clrMapOvr>
    <a:masterClrMapping/>
  </p:clrMapOvr>
  <p:transition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046C-F3D5-4A6C-936D-245794120935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6970664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70B2-BC23-4016-BFD0-D5AC2236C5F5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419096266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AEA-099E-4ED3-859B-E4F65A795171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50817245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9F69E-D528-45DC-988E-AC038D421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4993-BF7A-4E0D-8D36-B9CC8DDDE319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8F5A3-1AE2-42F9-8B9F-EDD32452911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368806280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9F020-207A-438A-B10A-1D31763594D7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8AA45-4ED3-41A9-8041-36EB001229B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61238965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244CD-E47A-41A8-A8A9-9635D655D8F2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60F03-5EBA-4AF3-A1EA-E2BBA6C957A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1904960528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4F713-9D1C-418B-B090-26DFC06EEE8B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65BFC-9286-45D1-8C97-8EF3E4FBB66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821781163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76B85-2971-44BB-ABE9-22DC4D4F4607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322E9-330C-47DF-9FA9-5164D67FCF3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79138355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0FA0A-C3C0-48FB-811D-ADBAB75ADC38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33C5D-36D1-48C4-8582-7A96A9302CA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50829764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92CAA-3350-4FCF-AF29-72A52EA737F2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FA39B-2953-45EA-8153-A79CB5940A5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919202868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0F6AA3FD-07A7-4134-9580-AC10FC36194F}" type="datetimeFigureOut">
              <a:rPr lang="en-US"/>
              <a:pPr>
                <a:defRPr/>
              </a:pPr>
              <a:t>12/6/2019</a:t>
            </a:fld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395E4C85-6DA3-4789-BBA8-E28FC7198E38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  <p:sldLayoutId id="2147484561" r:id="rId2"/>
    <p:sldLayoutId id="2147484560" r:id="rId3"/>
    <p:sldLayoutId id="2147484559" r:id="rId4"/>
    <p:sldLayoutId id="2147484558" r:id="rId5"/>
    <p:sldLayoutId id="2147484557" r:id="rId6"/>
    <p:sldLayoutId id="2147484556" r:id="rId7"/>
    <p:sldLayoutId id="2147484555" r:id="rId8"/>
    <p:sldLayoutId id="2147484554" r:id="rId9"/>
    <p:sldLayoutId id="2147484553" r:id="rId10"/>
    <p:sldLayoutId id="2147484552" r:id="rId11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A9085-6CEE-44FE-B0FE-C25CD8CBA770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07525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  <p:sldLayoutId id="2147484589" r:id="rId12"/>
  </p:sldLayoutIdLst>
  <p:transition spd="med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13" Type="http://schemas.openxmlformats.org/officeDocument/2006/relationships/image" Target="../media/image19.wmf"/><Relationship Id="rId3" Type="http://schemas.openxmlformats.org/officeDocument/2006/relationships/image" Target="../media/image9.jpeg"/><Relationship Id="rId7" Type="http://schemas.openxmlformats.org/officeDocument/2006/relationships/image" Target="../media/image13.gif"/><Relationship Id="rId12" Type="http://schemas.openxmlformats.org/officeDocument/2006/relationships/image" Target="../media/image18.gif"/><Relationship Id="rId2" Type="http://schemas.openxmlformats.org/officeDocument/2006/relationships/slideLayout" Target="../slideLayouts/slideLayout23.xml"/><Relationship Id="rId1" Type="http://schemas.openxmlformats.org/officeDocument/2006/relationships/audio" Target="AVSEQ03.wav" TargetMode="External"/><Relationship Id="rId6" Type="http://schemas.openxmlformats.org/officeDocument/2006/relationships/image" Target="../media/image12.gif"/><Relationship Id="rId11" Type="http://schemas.openxmlformats.org/officeDocument/2006/relationships/image" Target="../media/image17.gif"/><Relationship Id="rId5" Type="http://schemas.openxmlformats.org/officeDocument/2006/relationships/image" Target="../media/image11.gif"/><Relationship Id="rId15" Type="http://schemas.openxmlformats.org/officeDocument/2006/relationships/image" Target="../media/image21.png"/><Relationship Id="rId10" Type="http://schemas.openxmlformats.org/officeDocument/2006/relationships/image" Target="../media/image16.gif"/><Relationship Id="rId4" Type="http://schemas.openxmlformats.org/officeDocument/2006/relationships/image" Target="../media/image10.gif"/><Relationship Id="rId9" Type="http://schemas.openxmlformats.org/officeDocument/2006/relationships/image" Target="../media/image15.gif"/><Relationship Id="rId1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38" y="152400"/>
            <a:ext cx="204311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772275" y="4495800"/>
            <a:ext cx="23717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082631" y="186532"/>
            <a:ext cx="2035175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48431" y="4398169"/>
            <a:ext cx="22939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2000" y="609600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PHÒNG GD &amp; ĐT HUYỆN GIA LÂM</a:t>
            </a:r>
          </a:p>
          <a:p>
            <a:pPr algn="ctr">
              <a:defRPr/>
            </a:pPr>
            <a:r>
              <a:rPr lang="en-US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TRƯỜNG TIỂU HỌC LÊ NGỌC HÂN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4514" y="3581400"/>
            <a:ext cx="70005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400" b="1" kern="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LỚP: 1</a:t>
            </a:r>
            <a:endParaRPr lang="en-US" sz="4400" b="1" kern="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3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0" dirty="0" smtClean="0">
                <a:solidFill>
                  <a:srgbClr val="0000FF"/>
                </a:solidFill>
                <a:cs typeface="Times New Roman" pitchFamily="18" charset="0"/>
              </a:rPr>
              <a:t>54: </a:t>
            </a:r>
            <a:r>
              <a:rPr lang="en-US" sz="3600" b="1" kern="0" dirty="0" err="1" smtClean="0">
                <a:solidFill>
                  <a:srgbClr val="0000FF"/>
                </a:solidFill>
                <a:cs typeface="Times New Roman" pitchFamily="18" charset="0"/>
              </a:rPr>
              <a:t>Phép</a:t>
            </a:r>
            <a:r>
              <a:rPr lang="en-US" sz="3600" b="1" kern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3600" b="1" kern="0" dirty="0" err="1" smtClean="0">
                <a:solidFill>
                  <a:srgbClr val="0000FF"/>
                </a:solidFill>
                <a:cs typeface="Times New Roman" pitchFamily="18" charset="0"/>
              </a:rPr>
              <a:t>trừ</a:t>
            </a:r>
            <a:r>
              <a:rPr lang="en-US" sz="3600" b="1" kern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3600" b="1" kern="0" dirty="0" err="1" smtClean="0">
                <a:solidFill>
                  <a:srgbClr val="0000FF"/>
                </a:solidFill>
                <a:cs typeface="Times New Roman" pitchFamily="18" charset="0"/>
              </a:rPr>
              <a:t>trong</a:t>
            </a:r>
            <a:r>
              <a:rPr lang="en-US" sz="3600" b="1" kern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3600" b="1" kern="0" dirty="0" err="1" smtClean="0">
                <a:solidFill>
                  <a:srgbClr val="0000FF"/>
                </a:solidFill>
                <a:cs typeface="Times New Roman" pitchFamily="18" charset="0"/>
              </a:rPr>
              <a:t>phạm</a:t>
            </a:r>
            <a:r>
              <a:rPr lang="en-US" sz="3600" b="1" kern="0" dirty="0" smtClean="0">
                <a:solidFill>
                  <a:srgbClr val="0000FF"/>
                </a:solidFill>
                <a:cs typeface="Times New Roman" pitchFamily="18" charset="0"/>
              </a:rPr>
              <a:t> vi 9</a:t>
            </a:r>
            <a:r>
              <a:rPr lang="en-US" sz="3600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56142" y="2438400"/>
            <a:ext cx="41732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>
                  <a:solidFill>
                    <a:srgbClr val="FF0000"/>
                  </a:solidFill>
                </a:ln>
              </a:rPr>
              <a:t>MÔN: TOÁN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t="-7000" r="-7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817729" y="1558592"/>
          <a:ext cx="8039669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851"/>
                <a:gridCol w="3728818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1 = 8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8 = 1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2 = 7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7 = 2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3 = 6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6 = 3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4 = 5        9 – 5 = 4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1" name="TextBox 9"/>
          <p:cNvSpPr txBox="1">
            <a:spLocks noChangeArrowheads="1"/>
          </p:cNvSpPr>
          <p:nvPr/>
        </p:nvSpPr>
        <p:spPr bwMode="auto">
          <a:xfrm>
            <a:off x="3042139" y="1074327"/>
            <a:ext cx="3281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vi-VN" sz="32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</a:t>
            </a:r>
            <a:r>
              <a:rPr lang="en-US" altLang="vi-VN" sz="32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endParaRPr lang="en-US" altLang="vi-VN" sz="32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52963" y="1744999"/>
            <a:ext cx="855016" cy="8550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9836" y="2882762"/>
            <a:ext cx="855016" cy="8550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25254" y="4120950"/>
            <a:ext cx="855016" cy="8550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6825" y="1648018"/>
            <a:ext cx="855016" cy="8550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5261" y="2910471"/>
            <a:ext cx="855016" cy="8550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5261" y="4148658"/>
            <a:ext cx="855016" cy="8550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1914" y="5313720"/>
            <a:ext cx="855016" cy="8550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6658" y="1564891"/>
            <a:ext cx="855016" cy="8550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6658" y="2910471"/>
            <a:ext cx="855016" cy="8550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6658" y="4148658"/>
            <a:ext cx="855016" cy="8550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4229" y="1620309"/>
            <a:ext cx="855016" cy="85501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4229" y="2827344"/>
            <a:ext cx="855016" cy="8550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2366" y="4120949"/>
            <a:ext cx="855016" cy="8550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7599" y="5341429"/>
            <a:ext cx="855016" cy="85501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08" y="1634164"/>
            <a:ext cx="855016" cy="85501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5746" y="2882762"/>
            <a:ext cx="855016" cy="8550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2727" y="4051676"/>
            <a:ext cx="855016" cy="85501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1095" y="1648018"/>
            <a:ext cx="855016" cy="8550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0367" y="2855053"/>
            <a:ext cx="855016" cy="85501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4949" y="4079385"/>
            <a:ext cx="855016" cy="85501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430" y="5272154"/>
            <a:ext cx="855016" cy="8550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23223" y="5299865"/>
            <a:ext cx="855016" cy="85501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3260" y="5189029"/>
            <a:ext cx="855016" cy="85501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7877" y="5313720"/>
            <a:ext cx="855016" cy="85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8191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3586" y="1901446"/>
            <a:ext cx="6878472" cy="2541693"/>
          </a:xfrm>
          <a:prstGeom prst="rect">
            <a:avLst/>
          </a:prstGeom>
          <a:noFill/>
        </p:spPr>
        <p:txBody>
          <a:bodyPr wrap="none">
            <a:prstTxWarp prst="textDeflateTop">
              <a:avLst/>
            </a:prstTxWarp>
            <a:spAutoFit/>
            <a:scene3d>
              <a:camera prst="isometricOffAxis1Righ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>
              <a:defRPr/>
            </a:pPr>
            <a:r>
              <a:rPr lang="en-US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</a:rPr>
              <a:t>Thư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</a:rPr>
              <a:t> </a:t>
            </a:r>
            <a:r>
              <a:rPr lang="en-US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</a:rPr>
              <a:t>giãn</a:t>
            </a:r>
            <a:endParaRPr lang="en-U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1176" y="159407"/>
            <a:ext cx="6836899" cy="602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9281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066800" y="12954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Bài 1 : Tính.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762000" y="19050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9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1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533400" y="2209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/>
              <a:t>   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914400" y="2895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7620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2209800" y="18288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9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2</a:t>
            </a:r>
          </a:p>
        </p:txBody>
      </p:sp>
      <p:sp>
        <p:nvSpPr>
          <p:cNvPr id="13321" name="Rectangle 11"/>
          <p:cNvSpPr>
            <a:spLocks noChangeArrowheads="1"/>
          </p:cNvSpPr>
          <p:nvPr/>
        </p:nvSpPr>
        <p:spPr bwMode="auto">
          <a:xfrm>
            <a:off x="1981200" y="2133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/>
              <a:t>   </a:t>
            </a:r>
          </a:p>
        </p:txBody>
      </p:sp>
      <p:sp>
        <p:nvSpPr>
          <p:cNvPr id="13322" name="Line 12"/>
          <p:cNvSpPr>
            <a:spLocks noChangeShapeType="1"/>
          </p:cNvSpPr>
          <p:nvPr/>
        </p:nvSpPr>
        <p:spPr bwMode="auto">
          <a:xfrm>
            <a:off x="22098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Rectangle 13"/>
          <p:cNvSpPr>
            <a:spLocks noChangeArrowheads="1"/>
          </p:cNvSpPr>
          <p:nvPr/>
        </p:nvSpPr>
        <p:spPr bwMode="auto">
          <a:xfrm>
            <a:off x="4038600" y="18288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9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 3</a:t>
            </a:r>
          </a:p>
        </p:txBody>
      </p:sp>
      <p:sp>
        <p:nvSpPr>
          <p:cNvPr id="13324" name="Rectangle 14"/>
          <p:cNvSpPr>
            <a:spLocks noChangeArrowheads="1"/>
          </p:cNvSpPr>
          <p:nvPr/>
        </p:nvSpPr>
        <p:spPr bwMode="auto">
          <a:xfrm>
            <a:off x="3810000" y="2133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   </a:t>
            </a:r>
          </a:p>
        </p:txBody>
      </p:sp>
      <p:sp>
        <p:nvSpPr>
          <p:cNvPr id="13325" name="Line 15"/>
          <p:cNvSpPr>
            <a:spLocks noChangeShapeType="1"/>
          </p:cNvSpPr>
          <p:nvPr/>
        </p:nvSpPr>
        <p:spPr bwMode="auto">
          <a:xfrm>
            <a:off x="41148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Rectangle 16"/>
          <p:cNvSpPr>
            <a:spLocks noChangeArrowheads="1"/>
          </p:cNvSpPr>
          <p:nvPr/>
        </p:nvSpPr>
        <p:spPr bwMode="auto">
          <a:xfrm>
            <a:off x="5715000" y="18288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9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4</a:t>
            </a:r>
          </a:p>
        </p:txBody>
      </p:sp>
      <p:sp>
        <p:nvSpPr>
          <p:cNvPr id="13327" name="Rectangle 17"/>
          <p:cNvSpPr>
            <a:spLocks noChangeArrowheads="1"/>
          </p:cNvSpPr>
          <p:nvPr/>
        </p:nvSpPr>
        <p:spPr bwMode="auto">
          <a:xfrm>
            <a:off x="5562600" y="2133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/>
              <a:t>   </a:t>
            </a:r>
          </a:p>
        </p:txBody>
      </p:sp>
      <p:sp>
        <p:nvSpPr>
          <p:cNvPr id="13328" name="Line 18"/>
          <p:cNvSpPr>
            <a:spLocks noChangeShapeType="1"/>
          </p:cNvSpPr>
          <p:nvPr/>
        </p:nvSpPr>
        <p:spPr bwMode="auto">
          <a:xfrm>
            <a:off x="58674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Rectangle 19"/>
          <p:cNvSpPr>
            <a:spLocks noChangeArrowheads="1"/>
          </p:cNvSpPr>
          <p:nvPr/>
        </p:nvSpPr>
        <p:spPr bwMode="auto">
          <a:xfrm>
            <a:off x="7162800" y="17526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9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5</a:t>
            </a:r>
          </a:p>
        </p:txBody>
      </p:sp>
      <p:sp>
        <p:nvSpPr>
          <p:cNvPr id="13330" name="Rectangle 20"/>
          <p:cNvSpPr>
            <a:spLocks noChangeArrowheads="1"/>
          </p:cNvSpPr>
          <p:nvPr/>
        </p:nvSpPr>
        <p:spPr bwMode="auto">
          <a:xfrm>
            <a:off x="7010400" y="2057400"/>
            <a:ext cx="38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/>
              <a:t>   </a:t>
            </a:r>
          </a:p>
        </p:txBody>
      </p:sp>
      <p:sp>
        <p:nvSpPr>
          <p:cNvPr id="13331" name="Line 21"/>
          <p:cNvSpPr>
            <a:spLocks noChangeShapeType="1"/>
          </p:cNvSpPr>
          <p:nvPr/>
        </p:nvSpPr>
        <p:spPr bwMode="auto">
          <a:xfrm>
            <a:off x="73152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Rectangle 22"/>
          <p:cNvSpPr>
            <a:spLocks noChangeArrowheads="1"/>
          </p:cNvSpPr>
          <p:nvPr/>
        </p:nvSpPr>
        <p:spPr bwMode="auto">
          <a:xfrm>
            <a:off x="914400" y="42672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9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3333" name="Rectangle 23"/>
          <p:cNvSpPr>
            <a:spLocks noChangeArrowheads="1"/>
          </p:cNvSpPr>
          <p:nvPr/>
        </p:nvSpPr>
        <p:spPr bwMode="auto">
          <a:xfrm>
            <a:off x="609600" y="4495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/>
              <a:t>   </a:t>
            </a:r>
          </a:p>
        </p:txBody>
      </p:sp>
      <p:sp>
        <p:nvSpPr>
          <p:cNvPr id="13334" name="Line 24"/>
          <p:cNvSpPr>
            <a:spLocks noChangeShapeType="1"/>
          </p:cNvSpPr>
          <p:nvPr/>
        </p:nvSpPr>
        <p:spPr bwMode="auto">
          <a:xfrm>
            <a:off x="762000" y="5410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3" name="Rectangle 25"/>
          <p:cNvSpPr>
            <a:spLocks noChangeArrowheads="1"/>
          </p:cNvSpPr>
          <p:nvPr/>
        </p:nvSpPr>
        <p:spPr bwMode="auto">
          <a:xfrm>
            <a:off x="2362200" y="2895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solidFill>
                  <a:srgbClr val="FF0000"/>
                </a:solidFill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8394" name="Rectangle 26"/>
          <p:cNvSpPr>
            <a:spLocks noChangeArrowheads="1"/>
          </p:cNvSpPr>
          <p:nvPr/>
        </p:nvSpPr>
        <p:spPr bwMode="auto">
          <a:xfrm>
            <a:off x="41910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solidFill>
                  <a:srgbClr val="FF0000"/>
                </a:solidFill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58395" name="Rectangle 27"/>
          <p:cNvSpPr>
            <a:spLocks noChangeArrowheads="1"/>
          </p:cNvSpPr>
          <p:nvPr/>
        </p:nvSpPr>
        <p:spPr bwMode="auto">
          <a:xfrm>
            <a:off x="58674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solidFill>
                  <a:srgbClr val="FF0000"/>
                </a:solidFill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73152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58397" name="Rectangle 29"/>
          <p:cNvSpPr>
            <a:spLocks noChangeArrowheads="1"/>
          </p:cNvSpPr>
          <p:nvPr/>
        </p:nvSpPr>
        <p:spPr bwMode="auto">
          <a:xfrm>
            <a:off x="762000" y="5486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solidFill>
                  <a:srgbClr val="FF0000"/>
                </a:solidFill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8398" name="Rectangle 30"/>
          <p:cNvSpPr>
            <a:spLocks noChangeArrowheads="1"/>
          </p:cNvSpPr>
          <p:nvPr/>
        </p:nvSpPr>
        <p:spPr bwMode="auto">
          <a:xfrm>
            <a:off x="0" y="47244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SG" sz="3200"/>
          </a:p>
        </p:txBody>
      </p:sp>
      <p:sp>
        <p:nvSpPr>
          <p:cNvPr id="13341" name="Rectangle 31"/>
          <p:cNvSpPr>
            <a:spLocks noChangeArrowheads="1"/>
          </p:cNvSpPr>
          <p:nvPr/>
        </p:nvSpPr>
        <p:spPr bwMode="auto">
          <a:xfrm>
            <a:off x="381000" y="4495800"/>
            <a:ext cx="2057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SG" sz="2800"/>
          </a:p>
        </p:txBody>
      </p:sp>
      <p:sp>
        <p:nvSpPr>
          <p:cNvPr id="13342" name="Rectangle 32"/>
          <p:cNvSpPr>
            <a:spLocks noChangeArrowheads="1"/>
          </p:cNvSpPr>
          <p:nvPr/>
        </p:nvSpPr>
        <p:spPr bwMode="auto">
          <a:xfrm>
            <a:off x="2667000" y="4648200"/>
            <a:ext cx="2057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SG" sz="2800" b="1"/>
          </a:p>
        </p:txBody>
      </p:sp>
      <p:sp>
        <p:nvSpPr>
          <p:cNvPr id="13343" name="Rectangle 33"/>
          <p:cNvSpPr>
            <a:spLocks noChangeArrowheads="1"/>
          </p:cNvSpPr>
          <p:nvPr/>
        </p:nvSpPr>
        <p:spPr bwMode="auto">
          <a:xfrm>
            <a:off x="4876800" y="4724400"/>
            <a:ext cx="2057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SG" sz="2800" b="1"/>
          </a:p>
        </p:txBody>
      </p:sp>
      <p:sp>
        <p:nvSpPr>
          <p:cNvPr id="13344" name="Rectangle 34"/>
          <p:cNvSpPr>
            <a:spLocks noChangeArrowheads="1"/>
          </p:cNvSpPr>
          <p:nvPr/>
        </p:nvSpPr>
        <p:spPr bwMode="auto">
          <a:xfrm>
            <a:off x="7086600" y="4724400"/>
            <a:ext cx="2057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SG" sz="2800" b="1"/>
          </a:p>
        </p:txBody>
      </p:sp>
      <p:sp>
        <p:nvSpPr>
          <p:cNvPr id="13345" name="Rectangle 35"/>
          <p:cNvSpPr>
            <a:spLocks noChangeArrowheads="1"/>
          </p:cNvSpPr>
          <p:nvPr/>
        </p:nvSpPr>
        <p:spPr bwMode="auto">
          <a:xfrm>
            <a:off x="1600200" y="4495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SG" sz="2800" b="1">
              <a:solidFill>
                <a:srgbClr val="FF0000"/>
              </a:solidFill>
            </a:endParaRPr>
          </a:p>
        </p:txBody>
      </p:sp>
      <p:sp>
        <p:nvSpPr>
          <p:cNvPr id="13346" name="Rectangle 36"/>
          <p:cNvSpPr>
            <a:spLocks noChangeArrowheads="1"/>
          </p:cNvSpPr>
          <p:nvPr/>
        </p:nvSpPr>
        <p:spPr bwMode="auto">
          <a:xfrm>
            <a:off x="1600200" y="5486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/>
              <a:t> 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3347" name="Rectangle 37"/>
          <p:cNvSpPr>
            <a:spLocks noChangeArrowheads="1"/>
          </p:cNvSpPr>
          <p:nvPr/>
        </p:nvSpPr>
        <p:spPr bwMode="auto">
          <a:xfrm>
            <a:off x="1600200" y="6019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/>
              <a:t> 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3348" name="Rectangle 38"/>
          <p:cNvSpPr>
            <a:spLocks noChangeArrowheads="1"/>
          </p:cNvSpPr>
          <p:nvPr/>
        </p:nvSpPr>
        <p:spPr bwMode="auto">
          <a:xfrm>
            <a:off x="3886200" y="46482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SG" sz="2800" b="1">
              <a:solidFill>
                <a:srgbClr val="FF0000"/>
              </a:solidFill>
            </a:endParaRPr>
          </a:p>
        </p:txBody>
      </p:sp>
      <p:sp>
        <p:nvSpPr>
          <p:cNvPr id="13349" name="Rectangle 39"/>
          <p:cNvSpPr>
            <a:spLocks noChangeArrowheads="1"/>
          </p:cNvSpPr>
          <p:nvPr/>
        </p:nvSpPr>
        <p:spPr bwMode="auto">
          <a:xfrm>
            <a:off x="3733800" y="51054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SG" sz="2800" b="1">
              <a:solidFill>
                <a:srgbClr val="FF0000"/>
              </a:solidFill>
            </a:endParaRPr>
          </a:p>
        </p:txBody>
      </p:sp>
      <p:sp>
        <p:nvSpPr>
          <p:cNvPr id="13350" name="Rectangle 40"/>
          <p:cNvSpPr>
            <a:spLocks noChangeArrowheads="1"/>
          </p:cNvSpPr>
          <p:nvPr/>
        </p:nvSpPr>
        <p:spPr bwMode="auto">
          <a:xfrm>
            <a:off x="3962400" y="5638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SG" sz="2800" b="1">
              <a:solidFill>
                <a:srgbClr val="FF0000"/>
              </a:solidFill>
            </a:endParaRPr>
          </a:p>
        </p:txBody>
      </p:sp>
      <p:sp>
        <p:nvSpPr>
          <p:cNvPr id="13351" name="Rectangle 42"/>
          <p:cNvSpPr>
            <a:spLocks noChangeArrowheads="1"/>
          </p:cNvSpPr>
          <p:nvPr/>
        </p:nvSpPr>
        <p:spPr bwMode="auto">
          <a:xfrm>
            <a:off x="6096000" y="5257800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SG" sz="2800" b="1">
              <a:solidFill>
                <a:srgbClr val="FF0000"/>
              </a:solidFill>
            </a:endParaRPr>
          </a:p>
        </p:txBody>
      </p:sp>
      <p:sp>
        <p:nvSpPr>
          <p:cNvPr id="13352" name="Rectangle 43"/>
          <p:cNvSpPr>
            <a:spLocks noChangeArrowheads="1"/>
          </p:cNvSpPr>
          <p:nvPr/>
        </p:nvSpPr>
        <p:spPr bwMode="auto">
          <a:xfrm>
            <a:off x="6172200" y="57150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SG" sz="2800" b="1">
              <a:solidFill>
                <a:srgbClr val="FF0066"/>
              </a:solidFill>
            </a:endParaRPr>
          </a:p>
        </p:txBody>
      </p:sp>
      <p:sp>
        <p:nvSpPr>
          <p:cNvPr id="13353" name="Rectangle 44"/>
          <p:cNvSpPr>
            <a:spLocks noChangeArrowheads="1"/>
          </p:cNvSpPr>
          <p:nvPr/>
        </p:nvSpPr>
        <p:spPr bwMode="auto">
          <a:xfrm>
            <a:off x="8153400" y="4648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SG" sz="2800" b="1">
              <a:solidFill>
                <a:srgbClr val="FF0000"/>
              </a:solidFill>
            </a:endParaRPr>
          </a:p>
        </p:txBody>
      </p:sp>
      <p:sp>
        <p:nvSpPr>
          <p:cNvPr id="13354" name="Rectangle 45"/>
          <p:cNvSpPr>
            <a:spLocks noChangeArrowheads="1"/>
          </p:cNvSpPr>
          <p:nvPr/>
        </p:nvSpPr>
        <p:spPr bwMode="auto">
          <a:xfrm>
            <a:off x="8153400" y="51816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/>
              <a:t>  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3355" name="Rectangle 46"/>
          <p:cNvSpPr>
            <a:spLocks noChangeArrowheads="1"/>
          </p:cNvSpPr>
          <p:nvPr/>
        </p:nvSpPr>
        <p:spPr bwMode="auto">
          <a:xfrm>
            <a:off x="8458200" y="57150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>
              <a:solidFill>
                <a:srgbClr val="FF0000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3356" name="Rectangle 47"/>
          <p:cNvSpPr>
            <a:spLocks noChangeArrowheads="1"/>
          </p:cNvSpPr>
          <p:nvPr/>
        </p:nvSpPr>
        <p:spPr bwMode="auto">
          <a:xfrm>
            <a:off x="1676400" y="5029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SG" sz="28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3357" name="Rectangle 48"/>
          <p:cNvSpPr>
            <a:spLocks noChangeArrowheads="1"/>
          </p:cNvSpPr>
          <p:nvPr/>
        </p:nvSpPr>
        <p:spPr bwMode="auto">
          <a:xfrm>
            <a:off x="3657600" y="60960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SG" sz="3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3358" name="Rectangle 49"/>
          <p:cNvSpPr>
            <a:spLocks noChangeArrowheads="1"/>
          </p:cNvSpPr>
          <p:nvPr/>
        </p:nvSpPr>
        <p:spPr bwMode="auto">
          <a:xfrm>
            <a:off x="6019800" y="62484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SG" sz="36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3359" name="Rectangle 51"/>
          <p:cNvSpPr>
            <a:spLocks noChangeArrowheads="1"/>
          </p:cNvSpPr>
          <p:nvPr/>
        </p:nvSpPr>
        <p:spPr bwMode="auto">
          <a:xfrm>
            <a:off x="8153400" y="61722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SG" sz="32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3360" name="Rectangle 22"/>
          <p:cNvSpPr>
            <a:spLocks noChangeArrowheads="1"/>
          </p:cNvSpPr>
          <p:nvPr/>
        </p:nvSpPr>
        <p:spPr bwMode="auto">
          <a:xfrm>
            <a:off x="2438400" y="42672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9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361" name="Rectangle 22"/>
          <p:cNvSpPr>
            <a:spLocks noChangeArrowheads="1"/>
          </p:cNvSpPr>
          <p:nvPr/>
        </p:nvSpPr>
        <p:spPr bwMode="auto">
          <a:xfrm>
            <a:off x="4114800" y="42672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9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3362" name="Rectangle 22"/>
          <p:cNvSpPr>
            <a:spLocks noChangeArrowheads="1"/>
          </p:cNvSpPr>
          <p:nvPr/>
        </p:nvSpPr>
        <p:spPr bwMode="auto">
          <a:xfrm>
            <a:off x="5791200" y="42672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9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3363" name="Rectangle 22"/>
          <p:cNvSpPr>
            <a:spLocks noChangeArrowheads="1"/>
          </p:cNvSpPr>
          <p:nvPr/>
        </p:nvSpPr>
        <p:spPr bwMode="auto">
          <a:xfrm>
            <a:off x="7315200" y="42672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9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3364" name="Rectangle 23"/>
          <p:cNvSpPr>
            <a:spLocks noChangeArrowheads="1"/>
          </p:cNvSpPr>
          <p:nvPr/>
        </p:nvSpPr>
        <p:spPr bwMode="auto">
          <a:xfrm>
            <a:off x="2133600" y="4495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/>
              <a:t>   </a:t>
            </a:r>
          </a:p>
        </p:txBody>
      </p:sp>
      <p:sp>
        <p:nvSpPr>
          <p:cNvPr id="13365" name="Rectangle 23"/>
          <p:cNvSpPr>
            <a:spLocks noChangeArrowheads="1"/>
          </p:cNvSpPr>
          <p:nvPr/>
        </p:nvSpPr>
        <p:spPr bwMode="auto">
          <a:xfrm>
            <a:off x="3810000" y="4419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/>
              <a:t>   </a:t>
            </a:r>
          </a:p>
        </p:txBody>
      </p:sp>
      <p:sp>
        <p:nvSpPr>
          <p:cNvPr id="13366" name="Rectangle 23"/>
          <p:cNvSpPr>
            <a:spLocks noChangeArrowheads="1"/>
          </p:cNvSpPr>
          <p:nvPr/>
        </p:nvSpPr>
        <p:spPr bwMode="auto">
          <a:xfrm>
            <a:off x="5486400" y="4419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/>
              <a:t>   </a:t>
            </a:r>
          </a:p>
        </p:txBody>
      </p:sp>
      <p:sp>
        <p:nvSpPr>
          <p:cNvPr id="13367" name="Rectangle 23"/>
          <p:cNvSpPr>
            <a:spLocks noChangeArrowheads="1"/>
          </p:cNvSpPr>
          <p:nvPr/>
        </p:nvSpPr>
        <p:spPr bwMode="auto">
          <a:xfrm>
            <a:off x="6934200" y="4419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/>
              <a:t>   </a:t>
            </a:r>
          </a:p>
        </p:txBody>
      </p:sp>
      <p:sp>
        <p:nvSpPr>
          <p:cNvPr id="13368" name="Line 24"/>
          <p:cNvSpPr>
            <a:spLocks noChangeShapeType="1"/>
          </p:cNvSpPr>
          <p:nvPr/>
        </p:nvSpPr>
        <p:spPr bwMode="auto">
          <a:xfrm>
            <a:off x="2209800" y="5410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9" name="Line 24"/>
          <p:cNvSpPr>
            <a:spLocks noChangeShapeType="1"/>
          </p:cNvSpPr>
          <p:nvPr/>
        </p:nvSpPr>
        <p:spPr bwMode="auto">
          <a:xfrm>
            <a:off x="3886200" y="5410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0" name="Line 24"/>
          <p:cNvSpPr>
            <a:spLocks noChangeShapeType="1"/>
          </p:cNvSpPr>
          <p:nvPr/>
        </p:nvSpPr>
        <p:spPr bwMode="auto">
          <a:xfrm>
            <a:off x="5562600" y="5410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1" name="Line 24"/>
          <p:cNvSpPr>
            <a:spLocks noChangeShapeType="1"/>
          </p:cNvSpPr>
          <p:nvPr/>
        </p:nvSpPr>
        <p:spPr bwMode="auto">
          <a:xfrm>
            <a:off x="7086600" y="5410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Rectangle 29"/>
          <p:cNvSpPr>
            <a:spLocks noChangeArrowheads="1"/>
          </p:cNvSpPr>
          <p:nvPr/>
        </p:nvSpPr>
        <p:spPr bwMode="auto">
          <a:xfrm>
            <a:off x="2286000" y="5562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solidFill>
                  <a:srgbClr val="FF0000"/>
                </a:solidFill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1" name="Rectangle 29"/>
          <p:cNvSpPr>
            <a:spLocks noChangeArrowheads="1"/>
          </p:cNvSpPr>
          <p:nvPr/>
        </p:nvSpPr>
        <p:spPr bwMode="auto">
          <a:xfrm>
            <a:off x="4038600" y="5562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solidFill>
                  <a:srgbClr val="FF0000"/>
                </a:solidFill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Rectangle 29"/>
          <p:cNvSpPr>
            <a:spLocks noChangeArrowheads="1"/>
          </p:cNvSpPr>
          <p:nvPr/>
        </p:nvSpPr>
        <p:spPr bwMode="auto">
          <a:xfrm>
            <a:off x="5715000" y="5486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solidFill>
                  <a:srgbClr val="FF0000"/>
                </a:solidFill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3" name="Rectangle 29"/>
          <p:cNvSpPr>
            <a:spLocks noChangeArrowheads="1"/>
          </p:cNvSpPr>
          <p:nvPr/>
        </p:nvSpPr>
        <p:spPr bwMode="auto">
          <a:xfrm>
            <a:off x="7239000" y="5486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solidFill>
                  <a:srgbClr val="FF0000"/>
                </a:solidFill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6" grpId="0"/>
      <p:bldP spid="58393" grpId="0"/>
      <p:bldP spid="58394" grpId="0"/>
      <p:bldP spid="58395" grpId="0"/>
      <p:bldP spid="58396" grpId="0"/>
      <p:bldP spid="58397" grpId="0"/>
      <p:bldP spid="58398" grpId="0"/>
      <p:bldP spid="60" grpId="0"/>
      <p:bldP spid="61" grpId="0"/>
      <p:bldP spid="62" grpId="0"/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81000" y="24384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38100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SG" sz="3200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762000" y="38862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/>
              <a:t>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/>
              <a:t> 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762000" y="4114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/>
              <a:t>   </a:t>
            </a: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2057400" y="39624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/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3200" b="1"/>
          </a:p>
        </p:txBody>
      </p:sp>
      <p:sp>
        <p:nvSpPr>
          <p:cNvPr id="14343" name="Rectangle 11"/>
          <p:cNvSpPr>
            <a:spLocks noChangeArrowheads="1"/>
          </p:cNvSpPr>
          <p:nvPr/>
        </p:nvSpPr>
        <p:spPr bwMode="auto">
          <a:xfrm>
            <a:off x="1828800" y="4191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/>
              <a:t>   </a:t>
            </a:r>
          </a:p>
        </p:txBody>
      </p:sp>
      <p:sp>
        <p:nvSpPr>
          <p:cNvPr id="14344" name="Rectangle 13"/>
          <p:cNvSpPr>
            <a:spLocks noChangeArrowheads="1"/>
          </p:cNvSpPr>
          <p:nvPr/>
        </p:nvSpPr>
        <p:spPr bwMode="auto">
          <a:xfrm>
            <a:off x="3505200" y="39624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/>
              <a:t>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/>
              <a:t> </a:t>
            </a:r>
          </a:p>
        </p:txBody>
      </p:sp>
      <p:sp>
        <p:nvSpPr>
          <p:cNvPr id="14345" name="Rectangle 14"/>
          <p:cNvSpPr>
            <a:spLocks noChangeArrowheads="1"/>
          </p:cNvSpPr>
          <p:nvPr/>
        </p:nvSpPr>
        <p:spPr bwMode="auto">
          <a:xfrm>
            <a:off x="3429000" y="4191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/>
              <a:t>   </a:t>
            </a:r>
          </a:p>
        </p:txBody>
      </p:sp>
      <p:sp>
        <p:nvSpPr>
          <p:cNvPr id="14346" name="Rectangle 16"/>
          <p:cNvSpPr>
            <a:spLocks noChangeArrowheads="1"/>
          </p:cNvSpPr>
          <p:nvPr/>
        </p:nvSpPr>
        <p:spPr bwMode="auto">
          <a:xfrm>
            <a:off x="4876800" y="40386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3200" b="1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3200" b="1"/>
          </a:p>
        </p:txBody>
      </p:sp>
      <p:sp>
        <p:nvSpPr>
          <p:cNvPr id="14347" name="Rectangle 17"/>
          <p:cNvSpPr>
            <a:spLocks noChangeArrowheads="1"/>
          </p:cNvSpPr>
          <p:nvPr/>
        </p:nvSpPr>
        <p:spPr bwMode="auto">
          <a:xfrm>
            <a:off x="4648200" y="4267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/>
              <a:t>   </a:t>
            </a:r>
          </a:p>
        </p:txBody>
      </p:sp>
      <p:sp>
        <p:nvSpPr>
          <p:cNvPr id="14348" name="Rectangle 19"/>
          <p:cNvSpPr>
            <a:spLocks noChangeArrowheads="1"/>
          </p:cNvSpPr>
          <p:nvPr/>
        </p:nvSpPr>
        <p:spPr bwMode="auto">
          <a:xfrm>
            <a:off x="6324600" y="40386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/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/>
              <a:t> </a:t>
            </a:r>
          </a:p>
        </p:txBody>
      </p:sp>
      <p:sp>
        <p:nvSpPr>
          <p:cNvPr id="14349" name="Rectangle 20"/>
          <p:cNvSpPr>
            <a:spLocks noChangeArrowheads="1"/>
          </p:cNvSpPr>
          <p:nvPr/>
        </p:nvSpPr>
        <p:spPr bwMode="auto">
          <a:xfrm>
            <a:off x="6096000" y="4267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/>
              <a:t>   </a:t>
            </a:r>
          </a:p>
        </p:txBody>
      </p:sp>
      <p:sp>
        <p:nvSpPr>
          <p:cNvPr id="14350" name="Rectangle 22"/>
          <p:cNvSpPr>
            <a:spLocks noChangeArrowheads="1"/>
          </p:cNvSpPr>
          <p:nvPr/>
        </p:nvSpPr>
        <p:spPr bwMode="auto">
          <a:xfrm>
            <a:off x="7848600" y="40386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/>
              <a:t>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3200" b="1"/>
          </a:p>
        </p:txBody>
      </p:sp>
      <p:sp>
        <p:nvSpPr>
          <p:cNvPr id="14351" name="Rectangle 23"/>
          <p:cNvSpPr>
            <a:spLocks noChangeArrowheads="1"/>
          </p:cNvSpPr>
          <p:nvPr/>
        </p:nvSpPr>
        <p:spPr bwMode="auto">
          <a:xfrm>
            <a:off x="7620000" y="4267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/>
              <a:t>   </a:t>
            </a:r>
          </a:p>
        </p:txBody>
      </p:sp>
      <p:sp>
        <p:nvSpPr>
          <p:cNvPr id="74783" name="Rectangle 31"/>
          <p:cNvSpPr>
            <a:spLocks noChangeArrowheads="1"/>
          </p:cNvSpPr>
          <p:nvPr/>
        </p:nvSpPr>
        <p:spPr bwMode="auto">
          <a:xfrm>
            <a:off x="381000" y="3352800"/>
            <a:ext cx="2057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8 + 1  =…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9 – 1 =…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9 – 8 =…</a:t>
            </a:r>
            <a:r>
              <a:rPr lang="en-US" sz="2800" b="1" dirty="0"/>
              <a:t>.</a:t>
            </a:r>
          </a:p>
        </p:txBody>
      </p:sp>
      <p:sp>
        <p:nvSpPr>
          <p:cNvPr id="74784" name="Rectangle 32"/>
          <p:cNvSpPr>
            <a:spLocks noChangeArrowheads="1"/>
          </p:cNvSpPr>
          <p:nvPr/>
        </p:nvSpPr>
        <p:spPr bwMode="auto">
          <a:xfrm>
            <a:off x="2362200" y="3429000"/>
            <a:ext cx="2514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/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7 + 2  =…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9 -  2  =…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9 -  7  =…</a:t>
            </a:r>
          </a:p>
        </p:txBody>
      </p:sp>
      <p:sp>
        <p:nvSpPr>
          <p:cNvPr id="74786" name="Rectangle 34"/>
          <p:cNvSpPr>
            <a:spLocks noChangeArrowheads="1"/>
          </p:cNvSpPr>
          <p:nvPr/>
        </p:nvSpPr>
        <p:spPr bwMode="auto">
          <a:xfrm>
            <a:off x="4267200" y="3429000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6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+ 3 =…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9 –  3 =…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9 – 6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=…</a:t>
            </a:r>
          </a:p>
        </p:txBody>
      </p:sp>
      <p:sp>
        <p:nvSpPr>
          <p:cNvPr id="74787" name="Rectangle 35"/>
          <p:cNvSpPr>
            <a:spLocks noChangeArrowheads="1"/>
          </p:cNvSpPr>
          <p:nvPr/>
        </p:nvSpPr>
        <p:spPr bwMode="auto">
          <a:xfrm>
            <a:off x="1600200" y="3302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74788" name="Rectangle 36"/>
          <p:cNvSpPr>
            <a:spLocks noChangeArrowheads="1"/>
          </p:cNvSpPr>
          <p:nvPr/>
        </p:nvSpPr>
        <p:spPr bwMode="auto">
          <a:xfrm>
            <a:off x="1524000" y="3886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4789" name="Rectangle 37"/>
          <p:cNvSpPr>
            <a:spLocks noChangeArrowheads="1"/>
          </p:cNvSpPr>
          <p:nvPr/>
        </p:nvSpPr>
        <p:spPr bwMode="auto">
          <a:xfrm>
            <a:off x="1524000" y="43434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4790" name="Rectangle 38"/>
          <p:cNvSpPr>
            <a:spLocks noChangeArrowheads="1"/>
          </p:cNvSpPr>
          <p:nvPr/>
        </p:nvSpPr>
        <p:spPr bwMode="auto">
          <a:xfrm>
            <a:off x="3733800" y="33909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74792" name="Rectangle 40"/>
          <p:cNvSpPr>
            <a:spLocks noChangeArrowheads="1"/>
          </p:cNvSpPr>
          <p:nvPr/>
        </p:nvSpPr>
        <p:spPr bwMode="auto">
          <a:xfrm>
            <a:off x="3505200" y="3886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solidFill>
                  <a:srgbClr val="FF0066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4796" name="Rectangle 44"/>
          <p:cNvSpPr>
            <a:spLocks noChangeArrowheads="1"/>
          </p:cNvSpPr>
          <p:nvPr/>
        </p:nvSpPr>
        <p:spPr bwMode="auto">
          <a:xfrm>
            <a:off x="5486400" y="33655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74797" name="Rectangle 45"/>
          <p:cNvSpPr>
            <a:spLocks noChangeArrowheads="1"/>
          </p:cNvSpPr>
          <p:nvPr/>
        </p:nvSpPr>
        <p:spPr bwMode="auto">
          <a:xfrm>
            <a:off x="5334000" y="388620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/>
              <a:t>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4798" name="Rectangle 46"/>
          <p:cNvSpPr>
            <a:spLocks noChangeArrowheads="1"/>
          </p:cNvSpPr>
          <p:nvPr/>
        </p:nvSpPr>
        <p:spPr bwMode="auto">
          <a:xfrm>
            <a:off x="5562600" y="44196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4800" name="Rectangle 48"/>
          <p:cNvSpPr>
            <a:spLocks noChangeArrowheads="1"/>
          </p:cNvSpPr>
          <p:nvPr/>
        </p:nvSpPr>
        <p:spPr bwMode="auto">
          <a:xfrm>
            <a:off x="3352800" y="4419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553200" y="3429000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+ 4 =…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9 –  4 =…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9 – 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=…</a:t>
            </a:r>
          </a:p>
        </p:txBody>
      </p:sp>
      <p:sp>
        <p:nvSpPr>
          <p:cNvPr id="30" name="Rectangle 44"/>
          <p:cNvSpPr>
            <a:spLocks noChangeArrowheads="1"/>
          </p:cNvSpPr>
          <p:nvPr/>
        </p:nvSpPr>
        <p:spPr bwMode="auto">
          <a:xfrm>
            <a:off x="7772400" y="3352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1" name="Rectangle 44"/>
          <p:cNvSpPr>
            <a:spLocks noChangeArrowheads="1"/>
          </p:cNvSpPr>
          <p:nvPr/>
        </p:nvSpPr>
        <p:spPr bwMode="auto">
          <a:xfrm>
            <a:off x="7772400" y="3886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2" name="Rectangle 44"/>
          <p:cNvSpPr>
            <a:spLocks noChangeArrowheads="1"/>
          </p:cNvSpPr>
          <p:nvPr/>
        </p:nvSpPr>
        <p:spPr bwMode="auto">
          <a:xfrm>
            <a:off x="7772400" y="44196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4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4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4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4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4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4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4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4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83" grpId="0"/>
      <p:bldP spid="74784" grpId="0"/>
      <p:bldP spid="74786" grpId="0"/>
      <p:bldP spid="74787" grpId="0"/>
      <p:bldP spid="74788" grpId="0"/>
      <p:bldP spid="74789" grpId="0"/>
      <p:bldP spid="74790" grpId="0"/>
      <p:bldP spid="74792" grpId="0"/>
      <p:bldP spid="74796" grpId="0"/>
      <p:bldP spid="74797" grpId="0"/>
      <p:bldP spid="74798" grpId="0"/>
      <p:bldP spid="74800" grpId="0"/>
      <p:bldP spid="29" grpId="0"/>
      <p:bldP spid="30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AutoShape 2"/>
          <p:cNvSpPr>
            <a:spLocks noChangeArrowheads="1"/>
          </p:cNvSpPr>
          <p:nvPr/>
        </p:nvSpPr>
        <p:spPr bwMode="auto">
          <a:xfrm>
            <a:off x="3200400" y="3505200"/>
            <a:ext cx="2667000" cy="23622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459" name="AutoShape 3"/>
          <p:cNvSpPr>
            <a:spLocks noChangeArrowheads="1"/>
          </p:cNvSpPr>
          <p:nvPr/>
        </p:nvSpPr>
        <p:spPr bwMode="auto">
          <a:xfrm>
            <a:off x="5562600" y="4191000"/>
            <a:ext cx="2667000" cy="23622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475" name="Text Box 19"/>
          <p:cNvSpPr txBox="1">
            <a:spLocks noChangeArrowheads="1"/>
          </p:cNvSpPr>
          <p:nvPr/>
        </p:nvSpPr>
        <p:spPr bwMode="auto">
          <a:xfrm>
            <a:off x="401790" y="1039085"/>
            <a:ext cx="16902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dirty="0" err="1" smtClean="0"/>
              <a:t>Bài</a:t>
            </a:r>
            <a:r>
              <a:rPr lang="en-US" sz="4000" b="1" dirty="0" smtClean="0"/>
              <a:t> 3:</a:t>
            </a:r>
            <a:endParaRPr lang="en-US" sz="4000" b="1" dirty="0"/>
          </a:p>
        </p:txBody>
      </p:sp>
      <p:pic>
        <p:nvPicPr>
          <p:cNvPr id="275543" name="Picture 87" descr="0003-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5505450"/>
            <a:ext cx="1143000" cy="1352550"/>
          </a:xfrm>
          <a:prstGeom prst="rect">
            <a:avLst/>
          </a:prstGeom>
          <a:noFill/>
        </p:spPr>
      </p:pic>
      <p:graphicFrame>
        <p:nvGraphicFramePr>
          <p:cNvPr id="275546" name="Group 90"/>
          <p:cNvGraphicFramePr>
            <a:graphicFrameLocks noGrp="1"/>
          </p:cNvGraphicFramePr>
          <p:nvPr>
            <p:ph/>
          </p:nvPr>
        </p:nvGraphicFramePr>
        <p:xfrm>
          <a:off x="947738" y="3170238"/>
          <a:ext cx="7053262" cy="1782763"/>
        </p:xfrm>
        <a:graphic>
          <a:graphicData uri="http://schemas.openxmlformats.org/drawingml/2006/table">
            <a:tbl>
              <a:tblPr/>
              <a:tblGrid>
                <a:gridCol w="1176337"/>
                <a:gridCol w="1174750"/>
                <a:gridCol w="1176338"/>
                <a:gridCol w="1174750"/>
                <a:gridCol w="1176337"/>
                <a:gridCol w="1174750"/>
              </a:tblGrid>
              <a:tr h="8620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2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2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2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2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2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2FC"/>
                    </a:solidFill>
                  </a:tcPr>
                </a:tc>
              </a:tr>
              <a:tr h="920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2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2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2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2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2FC"/>
                    </a:solidFill>
                  </a:tcPr>
                </a:tc>
              </a:tr>
            </a:tbl>
          </a:graphicData>
        </a:graphic>
      </p:graphicFrame>
      <p:sp>
        <p:nvSpPr>
          <p:cNvPr id="275568" name="Text Box 112"/>
          <p:cNvSpPr txBox="1">
            <a:spLocks noChangeArrowheads="1"/>
          </p:cNvSpPr>
          <p:nvPr/>
        </p:nvSpPr>
        <p:spPr bwMode="auto">
          <a:xfrm>
            <a:off x="1808075" y="1039085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dirty="0" err="1" smtClean="0">
                <a:latin typeface="VNI-Times" pitchFamily="2" charset="0"/>
              </a:rPr>
              <a:t>Số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>
                <a:latin typeface="VNI-Times" pitchFamily="2" charset="0"/>
              </a:rPr>
              <a:t>?</a:t>
            </a:r>
          </a:p>
        </p:txBody>
      </p:sp>
      <p:sp>
        <p:nvSpPr>
          <p:cNvPr id="275610" name="Text Box 154"/>
          <p:cNvSpPr txBox="1">
            <a:spLocks noChangeArrowheads="1"/>
          </p:cNvSpPr>
          <p:nvPr/>
        </p:nvSpPr>
        <p:spPr bwMode="auto">
          <a:xfrm>
            <a:off x="2286000" y="4114800"/>
            <a:ext cx="8382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75612" name="Text Box 156"/>
          <p:cNvSpPr txBox="1">
            <a:spLocks noChangeArrowheads="1"/>
          </p:cNvSpPr>
          <p:nvPr/>
        </p:nvSpPr>
        <p:spPr bwMode="auto">
          <a:xfrm>
            <a:off x="6991350" y="3200400"/>
            <a:ext cx="8382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75613" name="Text Box 157"/>
          <p:cNvSpPr txBox="1">
            <a:spLocks noChangeArrowheads="1"/>
          </p:cNvSpPr>
          <p:nvPr/>
        </p:nvSpPr>
        <p:spPr bwMode="auto">
          <a:xfrm>
            <a:off x="3505200" y="3200400"/>
            <a:ext cx="8382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75616" name="Text Box 160"/>
          <p:cNvSpPr txBox="1">
            <a:spLocks noChangeArrowheads="1"/>
          </p:cNvSpPr>
          <p:nvPr/>
        </p:nvSpPr>
        <p:spPr bwMode="auto">
          <a:xfrm>
            <a:off x="5791200" y="3200400"/>
            <a:ext cx="8382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75617" name="Text Box 161"/>
          <p:cNvSpPr txBox="1">
            <a:spLocks noChangeArrowheads="1"/>
          </p:cNvSpPr>
          <p:nvPr/>
        </p:nvSpPr>
        <p:spPr bwMode="auto">
          <a:xfrm>
            <a:off x="4648200" y="4114800"/>
            <a:ext cx="8382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7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27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27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27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27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610" grpId="0" animBg="1"/>
      <p:bldP spid="275612" grpId="0" animBg="1"/>
      <p:bldP spid="275613" grpId="0" animBg="1"/>
      <p:bldP spid="275616" grpId="0" animBg="1"/>
      <p:bldP spid="2756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427" name="AutoShape 163"/>
          <p:cNvSpPr>
            <a:spLocks noChangeArrowheads="1"/>
          </p:cNvSpPr>
          <p:nvPr/>
        </p:nvSpPr>
        <p:spPr bwMode="auto">
          <a:xfrm rot="-1895669">
            <a:off x="6248400" y="838200"/>
            <a:ext cx="2138363" cy="3352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7267" name="AutoShape 3"/>
          <p:cNvSpPr>
            <a:spLocks noChangeArrowheads="1"/>
          </p:cNvSpPr>
          <p:nvPr/>
        </p:nvSpPr>
        <p:spPr bwMode="auto">
          <a:xfrm>
            <a:off x="5562600" y="4191000"/>
            <a:ext cx="2667000" cy="23622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13" name="Text Box 49"/>
          <p:cNvSpPr txBox="1">
            <a:spLocks noChangeArrowheads="1"/>
          </p:cNvSpPr>
          <p:nvPr/>
        </p:nvSpPr>
        <p:spPr bwMode="auto">
          <a:xfrm>
            <a:off x="495300" y="983630"/>
            <a:ext cx="12642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 err="1" smtClean="0"/>
              <a:t>Bài</a:t>
            </a:r>
            <a:r>
              <a:rPr lang="en-US" b="1" dirty="0" smtClean="0"/>
              <a:t> 4:</a:t>
            </a:r>
            <a:endParaRPr lang="en-US" sz="2800" b="1" dirty="0"/>
          </a:p>
        </p:txBody>
      </p:sp>
      <p:sp>
        <p:nvSpPr>
          <p:cNvPr id="267314" name="Text Box 50"/>
          <p:cNvSpPr txBox="1">
            <a:spLocks noChangeArrowheads="1"/>
          </p:cNvSpPr>
          <p:nvPr/>
        </p:nvSpPr>
        <p:spPr bwMode="auto">
          <a:xfrm>
            <a:off x="1475520" y="1032120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 err="1">
                <a:latin typeface="VNI-Couri" pitchFamily="2" charset="0"/>
              </a:rPr>
              <a:t>Vieát</a:t>
            </a:r>
            <a:r>
              <a:rPr lang="en-US" sz="2400" b="1" dirty="0">
                <a:latin typeface="VNI-Couri" pitchFamily="2" charset="0"/>
              </a:rPr>
              <a:t> </a:t>
            </a:r>
            <a:r>
              <a:rPr lang="en-US" sz="2400" b="1" dirty="0" err="1">
                <a:latin typeface="VNI-Couri" pitchFamily="2" charset="0"/>
              </a:rPr>
              <a:t>pheùp</a:t>
            </a:r>
            <a:r>
              <a:rPr lang="en-US" sz="2400" b="1" dirty="0">
                <a:latin typeface="VNI-Couri" pitchFamily="2" charset="0"/>
              </a:rPr>
              <a:t> </a:t>
            </a:r>
            <a:r>
              <a:rPr lang="en-US" sz="2400" b="1" dirty="0" err="1">
                <a:latin typeface="VNI-Couri" pitchFamily="2" charset="0"/>
              </a:rPr>
              <a:t>tính</a:t>
            </a:r>
            <a:r>
              <a:rPr lang="en-US" sz="2400" b="1" dirty="0">
                <a:latin typeface="VNI-Couri" pitchFamily="2" charset="0"/>
              </a:rPr>
              <a:t> </a:t>
            </a:r>
            <a:r>
              <a:rPr lang="en-US" sz="2400" b="1" dirty="0" err="1">
                <a:latin typeface="VNI-Couri" pitchFamily="2" charset="0"/>
              </a:rPr>
              <a:t>thích</a:t>
            </a:r>
            <a:r>
              <a:rPr lang="en-US" sz="2400" b="1" dirty="0">
                <a:latin typeface="VNI-Couri" pitchFamily="2" charset="0"/>
              </a:rPr>
              <a:t> </a:t>
            </a:r>
            <a:r>
              <a:rPr lang="en-US" sz="2400" b="1" dirty="0" err="1" smtClean="0">
                <a:latin typeface="VNI-Couri" pitchFamily="2" charset="0"/>
              </a:rPr>
              <a:t>hôïp</a:t>
            </a:r>
            <a:endParaRPr lang="en-US" sz="2400" b="1" dirty="0">
              <a:latin typeface="VNI-Couri" pitchFamily="2" charset="0"/>
            </a:endParaRPr>
          </a:p>
        </p:txBody>
      </p:sp>
      <p:grpSp>
        <p:nvGrpSpPr>
          <p:cNvPr id="24" name="Group 51"/>
          <p:cNvGrpSpPr>
            <a:grpSpLocks/>
          </p:cNvGrpSpPr>
          <p:nvPr/>
        </p:nvGrpSpPr>
        <p:grpSpPr bwMode="auto">
          <a:xfrm>
            <a:off x="5181600" y="4152900"/>
            <a:ext cx="3657600" cy="2590800"/>
            <a:chOff x="1248" y="1152"/>
            <a:chExt cx="3062" cy="2448"/>
          </a:xfrm>
        </p:grpSpPr>
        <p:grpSp>
          <p:nvGrpSpPr>
            <p:cNvPr id="25" name="Group 52"/>
            <p:cNvGrpSpPr>
              <a:grpSpLocks/>
            </p:cNvGrpSpPr>
            <p:nvPr/>
          </p:nvGrpSpPr>
          <p:grpSpPr bwMode="auto">
            <a:xfrm>
              <a:off x="1248" y="1152"/>
              <a:ext cx="3062" cy="2448"/>
              <a:chOff x="1248" y="1152"/>
              <a:chExt cx="3062" cy="2448"/>
            </a:xfrm>
          </p:grpSpPr>
          <p:sp>
            <p:nvSpPr>
              <p:cNvPr id="5" name="Hexagon 4"/>
              <p:cNvSpPr/>
              <p:nvPr/>
            </p:nvSpPr>
            <p:spPr>
              <a:xfrm>
                <a:off x="1813" y="1859"/>
                <a:ext cx="720" cy="672"/>
              </a:xfrm>
              <a:prstGeom prst="hexagon">
                <a:avLst/>
              </a:prstGeom>
              <a:solidFill>
                <a:srgbClr val="FFFF99"/>
              </a:solidFill>
              <a:ln>
                <a:solidFill>
                  <a:srgbClr val="C00000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/>
              </a:p>
            </p:txBody>
          </p:sp>
          <p:sp>
            <p:nvSpPr>
              <p:cNvPr id="6" name="Hexagon 5"/>
              <p:cNvSpPr/>
              <p:nvPr/>
            </p:nvSpPr>
            <p:spPr>
              <a:xfrm>
                <a:off x="2400" y="1536"/>
                <a:ext cx="720" cy="672"/>
              </a:xfrm>
              <a:prstGeom prst="hexagon">
                <a:avLst/>
              </a:prstGeom>
              <a:solidFill>
                <a:srgbClr val="FFFF99"/>
              </a:solidFill>
              <a:ln>
                <a:solidFill>
                  <a:srgbClr val="C00000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/>
              </a:p>
            </p:txBody>
          </p:sp>
          <p:sp>
            <p:nvSpPr>
              <p:cNvPr id="7" name="Hexagon 6"/>
              <p:cNvSpPr/>
              <p:nvPr/>
            </p:nvSpPr>
            <p:spPr>
              <a:xfrm>
                <a:off x="2400" y="2208"/>
                <a:ext cx="720" cy="672"/>
              </a:xfrm>
              <a:prstGeom prst="hexagon">
                <a:avLst/>
              </a:prstGeom>
              <a:solidFill>
                <a:srgbClr val="FFFF99"/>
              </a:solidFill>
              <a:ln>
                <a:solidFill>
                  <a:srgbClr val="C00000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/>
              </a:p>
            </p:txBody>
          </p:sp>
          <p:sp>
            <p:nvSpPr>
              <p:cNvPr id="8" name="Hexagon 7"/>
              <p:cNvSpPr/>
              <p:nvPr/>
            </p:nvSpPr>
            <p:spPr>
              <a:xfrm>
                <a:off x="2400" y="2880"/>
                <a:ext cx="720" cy="672"/>
              </a:xfrm>
              <a:prstGeom prst="hexagon">
                <a:avLst/>
              </a:prstGeom>
              <a:solidFill>
                <a:srgbClr val="FFFF99"/>
              </a:solidFill>
              <a:ln>
                <a:solidFill>
                  <a:srgbClr val="C00000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/>
              </a:p>
            </p:txBody>
          </p:sp>
          <p:sp>
            <p:nvSpPr>
              <p:cNvPr id="9" name="Hexagon 8"/>
              <p:cNvSpPr/>
              <p:nvPr/>
            </p:nvSpPr>
            <p:spPr>
              <a:xfrm>
                <a:off x="1808" y="2561"/>
                <a:ext cx="720" cy="672"/>
              </a:xfrm>
              <a:prstGeom prst="hexagon">
                <a:avLst/>
              </a:prstGeom>
              <a:solidFill>
                <a:srgbClr val="FFFF99"/>
              </a:solidFill>
              <a:ln>
                <a:solidFill>
                  <a:srgbClr val="C00000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/>
              </a:p>
            </p:txBody>
          </p:sp>
          <p:sp>
            <p:nvSpPr>
              <p:cNvPr id="11" name="Hexagon 10"/>
              <p:cNvSpPr/>
              <p:nvPr/>
            </p:nvSpPr>
            <p:spPr>
              <a:xfrm>
                <a:off x="1248" y="1488"/>
                <a:ext cx="720" cy="672"/>
              </a:xfrm>
              <a:prstGeom prst="hexagon">
                <a:avLst/>
              </a:prstGeom>
              <a:solidFill>
                <a:srgbClr val="FFFF99"/>
              </a:solidFill>
              <a:ln>
                <a:solidFill>
                  <a:srgbClr val="C00000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/>
              </a:p>
            </p:txBody>
          </p:sp>
          <p:sp>
            <p:nvSpPr>
              <p:cNvPr id="12" name="Hexagon 11"/>
              <p:cNvSpPr/>
              <p:nvPr/>
            </p:nvSpPr>
            <p:spPr>
              <a:xfrm>
                <a:off x="1248" y="2208"/>
                <a:ext cx="720" cy="672"/>
              </a:xfrm>
              <a:prstGeom prst="hexagon">
                <a:avLst/>
              </a:prstGeom>
              <a:solidFill>
                <a:srgbClr val="FFFF99"/>
              </a:solidFill>
              <a:ln>
                <a:solidFill>
                  <a:srgbClr val="C00000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/>
              </a:p>
            </p:txBody>
          </p:sp>
          <p:sp>
            <p:nvSpPr>
              <p:cNvPr id="13" name="Hexagon 12"/>
              <p:cNvSpPr/>
              <p:nvPr/>
            </p:nvSpPr>
            <p:spPr>
              <a:xfrm>
                <a:off x="1248" y="2928"/>
                <a:ext cx="720" cy="672"/>
              </a:xfrm>
              <a:prstGeom prst="hexagon">
                <a:avLst/>
              </a:prstGeom>
              <a:solidFill>
                <a:srgbClr val="FFFF99"/>
              </a:solidFill>
              <a:ln>
                <a:solidFill>
                  <a:srgbClr val="C00000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/>
              </a:p>
            </p:txBody>
          </p:sp>
          <p:sp>
            <p:nvSpPr>
              <p:cNvPr id="14" name="Hexagon 13"/>
              <p:cNvSpPr/>
              <p:nvPr/>
            </p:nvSpPr>
            <p:spPr>
              <a:xfrm>
                <a:off x="2976" y="1152"/>
                <a:ext cx="720" cy="672"/>
              </a:xfrm>
              <a:prstGeom prst="hexagon">
                <a:avLst/>
              </a:prstGeom>
              <a:solidFill>
                <a:srgbClr val="FFFF99"/>
              </a:solidFill>
              <a:ln>
                <a:solidFill>
                  <a:srgbClr val="C00000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/>
              </a:p>
            </p:txBody>
          </p:sp>
          <p:sp>
            <p:nvSpPr>
              <p:cNvPr id="15" name="Hexagon 14"/>
              <p:cNvSpPr/>
              <p:nvPr/>
            </p:nvSpPr>
            <p:spPr>
              <a:xfrm>
                <a:off x="2992" y="1824"/>
                <a:ext cx="720" cy="672"/>
              </a:xfrm>
              <a:prstGeom prst="hexagon">
                <a:avLst/>
              </a:prstGeom>
              <a:solidFill>
                <a:srgbClr val="FFFF99"/>
              </a:solidFill>
              <a:ln>
                <a:solidFill>
                  <a:srgbClr val="C00000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/>
              </a:p>
            </p:txBody>
          </p:sp>
          <p:sp>
            <p:nvSpPr>
              <p:cNvPr id="16" name="Hexagon 15"/>
              <p:cNvSpPr/>
              <p:nvPr/>
            </p:nvSpPr>
            <p:spPr>
              <a:xfrm>
                <a:off x="2992" y="2544"/>
                <a:ext cx="720" cy="672"/>
              </a:xfrm>
              <a:prstGeom prst="hexagon">
                <a:avLst/>
              </a:prstGeom>
              <a:solidFill>
                <a:srgbClr val="FFFF99"/>
              </a:solidFill>
              <a:ln>
                <a:solidFill>
                  <a:srgbClr val="C00000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/>
              </a:p>
            </p:txBody>
          </p:sp>
          <p:sp>
            <p:nvSpPr>
              <p:cNvPr id="17" name="Hexagon 16"/>
              <p:cNvSpPr/>
              <p:nvPr/>
            </p:nvSpPr>
            <p:spPr>
              <a:xfrm>
                <a:off x="3590" y="1449"/>
                <a:ext cx="720" cy="672"/>
              </a:xfrm>
              <a:prstGeom prst="hexagon">
                <a:avLst/>
              </a:prstGeom>
              <a:solidFill>
                <a:srgbClr val="FFFF99"/>
              </a:solidFill>
              <a:ln>
                <a:solidFill>
                  <a:srgbClr val="C00000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/>
              </a:p>
            </p:txBody>
          </p:sp>
          <p:sp>
            <p:nvSpPr>
              <p:cNvPr id="18" name="Hexagon 17"/>
              <p:cNvSpPr/>
              <p:nvPr/>
            </p:nvSpPr>
            <p:spPr>
              <a:xfrm>
                <a:off x="3552" y="2169"/>
                <a:ext cx="719" cy="672"/>
              </a:xfrm>
              <a:prstGeom prst="hexagon">
                <a:avLst/>
              </a:prstGeom>
              <a:solidFill>
                <a:srgbClr val="FFFF99"/>
              </a:solidFill>
              <a:ln>
                <a:solidFill>
                  <a:srgbClr val="C00000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/>
              </a:p>
            </p:txBody>
          </p:sp>
        </p:grpSp>
        <p:sp>
          <p:nvSpPr>
            <p:cNvPr id="19" name="Hexagon 18"/>
            <p:cNvSpPr/>
            <p:nvPr/>
          </p:nvSpPr>
          <p:spPr>
            <a:xfrm>
              <a:off x="3590" y="2841"/>
              <a:ext cx="720" cy="672"/>
            </a:xfrm>
            <a:prstGeom prst="hexagon">
              <a:avLst/>
            </a:prstGeom>
            <a:solidFill>
              <a:srgbClr val="FFFF99"/>
            </a:solidFill>
            <a:ln>
              <a:solidFill>
                <a:srgbClr val="C00000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/>
            </a:p>
          </p:txBody>
        </p:sp>
      </p:grpSp>
      <p:pic>
        <p:nvPicPr>
          <p:cNvPr id="26" name="Picture 25" descr="1con on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562600"/>
            <a:ext cx="12192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5" descr="1con on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800600"/>
            <a:ext cx="12192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5" descr="1con on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4267200"/>
            <a:ext cx="12192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1con ong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562600"/>
            <a:ext cx="1223963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0" descr="1con ong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572000"/>
            <a:ext cx="1223963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 descr="1con ong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5638800"/>
            <a:ext cx="1223963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0" descr="1con ong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876800"/>
            <a:ext cx="1223963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7406" name="Group 142"/>
          <p:cNvGraphicFramePr>
            <a:graphicFrameLocks noGrp="1"/>
          </p:cNvGraphicFramePr>
          <p:nvPr>
            <p:ph sz="half" idx="2"/>
          </p:nvPr>
        </p:nvGraphicFramePr>
        <p:xfrm>
          <a:off x="381000" y="4724400"/>
          <a:ext cx="4419600" cy="868363"/>
        </p:xfrm>
        <a:graphic>
          <a:graphicData uri="http://schemas.openxmlformats.org/drawingml/2006/table">
            <a:tbl>
              <a:tblPr/>
              <a:tblGrid>
                <a:gridCol w="884238"/>
                <a:gridCol w="884237"/>
                <a:gridCol w="882650"/>
                <a:gridCol w="884238"/>
                <a:gridCol w="884237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67411" name="Text Box 147"/>
          <p:cNvSpPr txBox="1">
            <a:spLocks noChangeArrowheads="1"/>
          </p:cNvSpPr>
          <p:nvPr/>
        </p:nvSpPr>
        <p:spPr bwMode="auto">
          <a:xfrm>
            <a:off x="4133850" y="4800600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67412" name="Text Box 148"/>
          <p:cNvSpPr txBox="1">
            <a:spLocks noChangeArrowheads="1"/>
          </p:cNvSpPr>
          <p:nvPr/>
        </p:nvSpPr>
        <p:spPr bwMode="auto">
          <a:xfrm>
            <a:off x="457200" y="4724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67417" name="Text Box 153"/>
          <p:cNvSpPr txBox="1">
            <a:spLocks noChangeArrowheads="1"/>
          </p:cNvSpPr>
          <p:nvPr/>
        </p:nvSpPr>
        <p:spPr bwMode="auto">
          <a:xfrm>
            <a:off x="3219450" y="4800600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67418" name="Text Box 154"/>
          <p:cNvSpPr txBox="1">
            <a:spLocks noChangeArrowheads="1"/>
          </p:cNvSpPr>
          <p:nvPr/>
        </p:nvSpPr>
        <p:spPr bwMode="auto">
          <a:xfrm>
            <a:off x="2209800" y="4800600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67425" name="Text Box 161"/>
          <p:cNvSpPr txBox="1">
            <a:spLocks noChangeArrowheads="1"/>
          </p:cNvSpPr>
          <p:nvPr/>
        </p:nvSpPr>
        <p:spPr bwMode="auto">
          <a:xfrm flipV="1">
            <a:off x="1219200" y="4876800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 -</a:t>
            </a:r>
          </a:p>
        </p:txBody>
      </p:sp>
      <p:pic>
        <p:nvPicPr>
          <p:cNvPr id="22" name="Picture 20" descr="1con ong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953000"/>
            <a:ext cx="1223963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0" descr="1con ong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191000"/>
            <a:ext cx="1223963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85 1.48148E-6 C -0.02604 -0.02246 -0.03941 -0.04468 -0.03993 -0.08009 C -0.04028 -0.11528 -0.03889 -0.15255 -0.01562 -0.21227 C 0.00764 -0.27199 0.08056 -0.40046 0.09983 -0.43796 " pathEditMode="relative" rAng="0" ptsTypes="aaa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219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17 2.59259E-6 C -0.07656 -0.01621 -0.12795 -0.03218 -0.12968 -0.06991 C -0.13125 -0.10764 -0.05156 -0.19977 -0.03541 -0.22685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00" y="-11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1.48148E-6 C -0.05538 -0.04445 -0.10086 -0.08889 -0.11145 -0.15972 C -0.12187 -0.23056 -0.09583 -0.35093 -0.07309 -0.425 C -0.05034 -0.49931 0.00851 -0.57477 0.02483 -0.60463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0" y="-302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59259E-6 C -0.07778 -0.02014 -0.15521 -0.03982 -0.18021 -0.0838 C -0.20503 -0.12755 -0.17917 -0.21435 -0.15035 -0.26412 C -0.12118 -0.31412 -0.06354 -0.34838 -0.00625 -0.38241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00" y="-1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7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7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7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7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7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427" grpId="0" animBg="1"/>
      <p:bldP spid="267411" grpId="0"/>
      <p:bldP spid="267412" grpId="0"/>
      <p:bldP spid="267417" grpId="0"/>
      <p:bldP spid="267418" grpId="0"/>
      <p:bldP spid="2674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Khung hinh nen moi trong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76600" y="1066800"/>
            <a:ext cx="3848100" cy="4648200"/>
            <a:chOff x="1968" y="1152"/>
            <a:chExt cx="1829" cy="2688"/>
          </a:xfrm>
        </p:grpSpPr>
        <p:pic>
          <p:nvPicPr>
            <p:cNvPr id="17427" name="Picture 4" descr="hoahong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12" y="1152"/>
              <a:ext cx="1301" cy="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68" y="1296"/>
              <a:ext cx="1829" cy="2256"/>
              <a:chOff x="1968" y="1296"/>
              <a:chExt cx="1829" cy="2256"/>
            </a:xfrm>
          </p:grpSpPr>
          <p:pic>
            <p:nvPicPr>
              <p:cNvPr id="17429" name="Picture 6" descr="hoahong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-1466575">
                <a:off x="2112" y="1776"/>
                <a:ext cx="800" cy="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30" name="Picture 7" descr="hoahong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724743">
                <a:off x="2304" y="1296"/>
                <a:ext cx="1301" cy="1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31" name="Picture 8" descr="hoahong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-1466575">
                <a:off x="1968" y="2304"/>
                <a:ext cx="800" cy="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32" name="Picture 9" descr="hoahong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78134">
                <a:off x="2496" y="1680"/>
                <a:ext cx="1301" cy="1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7658" name="Picture 10" descr="Macaco_0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7638" y="5441950"/>
            <a:ext cx="18478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Picture 11" descr="Bovino_1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19913" y="5116513"/>
            <a:ext cx="922337" cy="12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Picture 12" descr="buffalo_running_md_clr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7278688" y="5181600"/>
            <a:ext cx="1865312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3" descr="cow_eating_grass_md_clr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68600" y="5148263"/>
            <a:ext cx="1954213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2" name="Picture 14" descr="Elefante_12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73188" y="5141913"/>
            <a:ext cx="2022475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3" name="Picture 15" descr="Felino_26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71913" y="5562600"/>
            <a:ext cx="19558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6" descr="ape_with_laptop_md_clr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8950" y="4686300"/>
            <a:ext cx="1703388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7" descr="Urso_17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05513" y="5294313"/>
            <a:ext cx="1150937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18" descr="DECOR00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00400" y="228600"/>
            <a:ext cx="1004888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19" descr="DECOR00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33600" y="228600"/>
            <a:ext cx="1004888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0" descr="DECOR02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1447800"/>
            <a:ext cx="14478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21" descr="DECOR00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16188" y="1066800"/>
            <a:ext cx="1004887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0" name="Picture 22" descr="DECOR02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14400" y="2133600"/>
            <a:ext cx="1335088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1" name="AVSEQ03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686800" y="6324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2" name="WordArt 24"/>
          <p:cNvSpPr>
            <a:spLocks noChangeArrowheads="1" noChangeShapeType="1" noTextEdit="1"/>
          </p:cNvSpPr>
          <p:nvPr/>
        </p:nvSpPr>
        <p:spPr bwMode="auto">
          <a:xfrm>
            <a:off x="1752600" y="1295400"/>
            <a:ext cx="6248400" cy="4191000"/>
          </a:xfrm>
          <a:prstGeom prst="rect">
            <a:avLst/>
          </a:prstGeom>
        </p:spPr>
        <p:txBody>
          <a:bodyPr wrap="none" fromWordArt="1">
            <a:prstTxWarp prst="textButtonPour">
              <a:avLst>
                <a:gd name="adj1" fmla="val 10800004"/>
                <a:gd name="adj2" fmla="val 50000"/>
              </a:avLst>
            </a:prstTxWarp>
          </a:bodyPr>
          <a:lstStyle/>
          <a:p>
            <a:pPr algn="ctr"/>
            <a:r>
              <a:rPr lang="en-US" sz="3600" b="1" kern="10"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TIẾT HỌC ĐÃ KẾT THÚC</a:t>
            </a:r>
          </a:p>
          <a:p>
            <a:pPr algn="ctr"/>
            <a:r>
              <a:rPr lang="en-US" sz="3600" b="1" kern="10"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KÍNH CHÚC THẦY CÔ SỨC KHỎE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73 -0.09733  L 0.177 -0.09733  L 0.25 0.0  L 0.25 0.13867  L 0.177 0.236  L 0.073 0.236  L 0.0 0.13867  L 0.0 0.0  Z" pathEditMode="relative" ptsTypes="">
                                      <p:cBhvr>
                                        <p:cTn id="6" dur="2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4 -0.05248 L -0.02673 -0.31052 L 0.07118 -0.32162 L 0.2625 -0.55191 L 0.5691 -0.37433 C 0.6132 -0.3059 0.62813 -0.20786 0.52743 -0.14127 C 0.42674 -0.07468 0.04896 0.00254 -0.03507 0.0252 C -0.11909 0.04786 0.01216 0.01226 0.02327 -0.00555 C 0.03438 -0.02312 0.03299 -0.08023 0.0316 -0.08023 C 0.03021 -0.08023 0.01667 -0.01549 0.01493 -0.00555 C 0.0132 0.00486 0.02605 -0.0215 0.02118 -0.01919 C 0.01632 -0.01688 -0.01076 0.00486 -0.01423 0.00856 C -0.0177 0.01226 -0.00868 0.00763 0.00035 0.00301 " pathEditMode="relative" rAng="0" ptsTypes="AAAAaaaaaaaaA">
                                      <p:cBhvr>
                                        <p:cTn id="8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00" y="-200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5" dur="50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7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204200" fill="hold"/>
                                        <p:tgtEl>
                                          <p:spTgt spid="276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71"/>
                  </p:tgtEl>
                </p:cond>
              </p:nextCondLst>
            </p:seq>
            <p:audio>
              <p:cMediaNode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71"/>
                </p:tgtEl>
              </p:cMediaNode>
            </p:audio>
          </p:childTnLst>
        </p:cTn>
      </p:par>
    </p:tnLst>
    <p:bldLst>
      <p:bldP spid="27672" grpId="0" animBg="1"/>
      <p:bldP spid="2767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4" name="AutoShape 38"/>
          <p:cNvSpPr>
            <a:spLocks noChangeArrowheads="1"/>
          </p:cNvSpPr>
          <p:nvPr/>
        </p:nvSpPr>
        <p:spPr bwMode="auto">
          <a:xfrm>
            <a:off x="6511650" y="1818801"/>
            <a:ext cx="457200" cy="381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vi-VN" altLang="vi-VN" sz="1400">
              <a:solidFill>
                <a:schemeClr val="tx1"/>
              </a:solidFill>
            </a:endParaRP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152400" y="1731488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3200" b="1" dirty="0">
                <a:solidFill>
                  <a:srgbClr val="0000FF"/>
                </a:solidFill>
              </a:rPr>
              <a:t>9</a:t>
            </a:r>
            <a:r>
              <a:rPr lang="en-US" altLang="vi-VN" sz="3200" b="1" dirty="0" smtClean="0">
                <a:solidFill>
                  <a:srgbClr val="0000FF"/>
                </a:solidFill>
              </a:rPr>
              <a:t> </a:t>
            </a:r>
            <a:r>
              <a:rPr lang="en-US" altLang="vi-VN" sz="3200" b="1" dirty="0">
                <a:solidFill>
                  <a:srgbClr val="0000FF"/>
                </a:solidFill>
              </a:rPr>
              <a:t>-1 =</a:t>
            </a:r>
            <a:r>
              <a:rPr lang="en-US" altLang="vi-VN" sz="3200" b="1" dirty="0"/>
              <a:t> </a:t>
            </a:r>
            <a:r>
              <a:rPr lang="en-US" altLang="vi-VN" sz="3200" b="1" dirty="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4177" name="Rectangle 81"/>
          <p:cNvSpPr>
            <a:spLocks noChangeArrowheads="1"/>
          </p:cNvSpPr>
          <p:nvPr/>
        </p:nvSpPr>
        <p:spPr bwMode="auto">
          <a:xfrm>
            <a:off x="7336000" y="1696853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vi-VN" sz="3200" b="1" dirty="0">
                <a:solidFill>
                  <a:srgbClr val="0000FF"/>
                </a:solidFill>
              </a:rPr>
              <a:t>9</a:t>
            </a:r>
            <a:r>
              <a:rPr lang="en-US" altLang="vi-VN" sz="3200" b="1" dirty="0" smtClean="0">
                <a:solidFill>
                  <a:srgbClr val="0000FF"/>
                </a:solidFill>
              </a:rPr>
              <a:t> </a:t>
            </a:r>
            <a:r>
              <a:rPr lang="en-US" altLang="vi-VN" sz="3200" b="1" dirty="0">
                <a:solidFill>
                  <a:srgbClr val="0000FF"/>
                </a:solidFill>
              </a:rPr>
              <a:t>- </a:t>
            </a:r>
            <a:r>
              <a:rPr lang="en-US" altLang="vi-VN" sz="3200" b="1" dirty="0" smtClean="0">
                <a:solidFill>
                  <a:srgbClr val="0000FF"/>
                </a:solidFill>
              </a:rPr>
              <a:t>8 </a:t>
            </a:r>
            <a:r>
              <a:rPr lang="en-US" altLang="vi-VN" sz="3200" b="1" dirty="0">
                <a:solidFill>
                  <a:srgbClr val="0000FF"/>
                </a:solidFill>
              </a:rPr>
              <a:t>=</a:t>
            </a:r>
            <a:r>
              <a:rPr lang="en-US" altLang="vi-VN" sz="3200" b="1" dirty="0"/>
              <a:t> </a:t>
            </a:r>
            <a:r>
              <a:rPr lang="en-US" altLang="vi-VN" sz="32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112" name="Text Box 89"/>
          <p:cNvSpPr txBox="1">
            <a:spLocks noChangeArrowheads="1"/>
          </p:cNvSpPr>
          <p:nvPr/>
        </p:nvSpPr>
        <p:spPr bwMode="auto">
          <a:xfrm>
            <a:off x="914400" y="4047651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113" name="Text Box 90"/>
          <p:cNvSpPr txBox="1">
            <a:spLocks noChangeArrowheads="1"/>
          </p:cNvSpPr>
          <p:nvPr/>
        </p:nvSpPr>
        <p:spPr bwMode="auto">
          <a:xfrm>
            <a:off x="7924800" y="4047651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4114" name="Text Box 91"/>
          <p:cNvSpPr txBox="1">
            <a:spLocks noChangeArrowheads="1"/>
          </p:cNvSpPr>
          <p:nvPr/>
        </p:nvSpPr>
        <p:spPr bwMode="auto">
          <a:xfrm>
            <a:off x="990600" y="5114451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4115" name="Text Box 92"/>
          <p:cNvSpPr txBox="1">
            <a:spLocks noChangeArrowheads="1"/>
          </p:cNvSpPr>
          <p:nvPr/>
        </p:nvSpPr>
        <p:spPr bwMode="auto">
          <a:xfrm>
            <a:off x="8001000" y="5190651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4238" name="Line 142"/>
          <p:cNvSpPr>
            <a:spLocks noChangeShapeType="1"/>
          </p:cNvSpPr>
          <p:nvPr/>
        </p:nvSpPr>
        <p:spPr bwMode="auto">
          <a:xfrm flipH="1">
            <a:off x="6068290" y="1801090"/>
            <a:ext cx="304800" cy="471056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239" name="Rectangle 143"/>
          <p:cNvSpPr>
            <a:spLocks noChangeArrowheads="1"/>
          </p:cNvSpPr>
          <p:nvPr/>
        </p:nvSpPr>
        <p:spPr bwMode="auto">
          <a:xfrm>
            <a:off x="1607119" y="1792323"/>
            <a:ext cx="5527972" cy="461665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grpSp>
        <p:nvGrpSpPr>
          <p:cNvPr id="8" name="Group 144"/>
          <p:cNvGrpSpPr>
            <a:grpSpLocks/>
          </p:cNvGrpSpPr>
          <p:nvPr/>
        </p:nvGrpSpPr>
        <p:grpSpPr bwMode="auto">
          <a:xfrm>
            <a:off x="1669465" y="1807688"/>
            <a:ext cx="3740152" cy="381000"/>
            <a:chOff x="1200" y="1440"/>
            <a:chExt cx="2356" cy="240"/>
          </a:xfrm>
        </p:grpSpPr>
        <p:sp>
          <p:nvSpPr>
            <p:cNvPr id="4241" name="AutoShape 145"/>
            <p:cNvSpPr>
              <a:spLocks noChangeArrowheads="1"/>
            </p:cNvSpPr>
            <p:nvPr/>
          </p:nvSpPr>
          <p:spPr bwMode="auto">
            <a:xfrm>
              <a:off x="1200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2" name="AutoShape 146"/>
            <p:cNvSpPr>
              <a:spLocks noChangeArrowheads="1"/>
            </p:cNvSpPr>
            <p:nvPr/>
          </p:nvSpPr>
          <p:spPr bwMode="auto">
            <a:xfrm>
              <a:off x="1545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3" name="AutoShape 147"/>
            <p:cNvSpPr>
              <a:spLocks noChangeArrowheads="1"/>
            </p:cNvSpPr>
            <p:nvPr/>
          </p:nvSpPr>
          <p:spPr bwMode="auto">
            <a:xfrm>
              <a:off x="1889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4" name="AutoShape 148"/>
            <p:cNvSpPr>
              <a:spLocks noChangeArrowheads="1"/>
            </p:cNvSpPr>
            <p:nvPr/>
          </p:nvSpPr>
          <p:spPr bwMode="auto">
            <a:xfrm>
              <a:off x="2234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5" name="AutoShape 149"/>
            <p:cNvSpPr>
              <a:spLocks noChangeArrowheads="1"/>
            </p:cNvSpPr>
            <p:nvPr/>
          </p:nvSpPr>
          <p:spPr bwMode="auto">
            <a:xfrm>
              <a:off x="2579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6" name="AutoShape 150"/>
            <p:cNvSpPr>
              <a:spLocks noChangeArrowheads="1"/>
            </p:cNvSpPr>
            <p:nvPr/>
          </p:nvSpPr>
          <p:spPr bwMode="auto">
            <a:xfrm>
              <a:off x="2906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7" name="AutoShape 151"/>
            <p:cNvSpPr>
              <a:spLocks noChangeArrowheads="1"/>
            </p:cNvSpPr>
            <p:nvPr/>
          </p:nvSpPr>
          <p:spPr bwMode="auto">
            <a:xfrm>
              <a:off x="3268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</p:grpSp>
      <p:grpSp>
        <p:nvGrpSpPr>
          <p:cNvPr id="61" name="Group 48"/>
          <p:cNvGrpSpPr>
            <a:grpSpLocks/>
          </p:cNvGrpSpPr>
          <p:nvPr/>
        </p:nvGrpSpPr>
        <p:grpSpPr bwMode="auto">
          <a:xfrm>
            <a:off x="1905000" y="457200"/>
            <a:ext cx="4800600" cy="457200"/>
            <a:chOff x="1200" y="288"/>
            <a:chExt cx="3024" cy="288"/>
          </a:xfrm>
        </p:grpSpPr>
        <p:sp>
          <p:nvSpPr>
            <p:cNvPr id="62" name="Text Box 37"/>
            <p:cNvSpPr txBox="1">
              <a:spLocks noChangeArrowheads="1"/>
            </p:cNvSpPr>
            <p:nvPr/>
          </p:nvSpPr>
          <p:spPr bwMode="auto">
            <a:xfrm>
              <a:off x="1776" y="288"/>
              <a:ext cx="24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Phép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trừ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trong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phạm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vi </a:t>
              </a:r>
              <a:r>
                <a:rPr lang="en-US" sz="2400" b="1" dirty="0" smtClean="0">
                  <a:solidFill>
                    <a:srgbClr val="FF0000"/>
                  </a:solidFill>
                  <a:latin typeface="Arial" charset="0"/>
                </a:rPr>
                <a:t>9</a:t>
              </a:r>
              <a:endParaRPr lang="en-US" sz="24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63" name="Text Box 47"/>
            <p:cNvSpPr txBox="1">
              <a:spLocks noChangeArrowheads="1"/>
            </p:cNvSpPr>
            <p:nvPr/>
          </p:nvSpPr>
          <p:spPr bwMode="auto">
            <a:xfrm>
              <a:off x="1200" y="28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u="sng" dirty="0" err="1">
                  <a:latin typeface="Arial" charset="0"/>
                </a:rPr>
                <a:t>Toán</a:t>
              </a:r>
              <a:r>
                <a:rPr lang="en-US" sz="2400" dirty="0">
                  <a:latin typeface="Arial" charset="0"/>
                </a:rPr>
                <a:t>:</a:t>
              </a:r>
            </a:p>
          </p:txBody>
        </p:sp>
      </p:grpSp>
      <p:sp>
        <p:nvSpPr>
          <p:cNvPr id="22" name="AutoShape 151"/>
          <p:cNvSpPr>
            <a:spLocks noChangeArrowheads="1"/>
          </p:cNvSpPr>
          <p:nvPr/>
        </p:nvSpPr>
        <p:spPr bwMode="auto">
          <a:xfrm>
            <a:off x="5548755" y="1793828"/>
            <a:ext cx="457200" cy="381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vi-VN" altLang="vi-VN" sz="1400"/>
          </a:p>
        </p:txBody>
      </p:sp>
      <p:pic>
        <p:nvPicPr>
          <p:cNvPr id="23" name="Picture 92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546305">
            <a:off x="433" y="4633912"/>
            <a:ext cx="2286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93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802585" y="4648200"/>
            <a:ext cx="2286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9011427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4" grpId="0" animBg="1"/>
      <p:bldP spid="4134" grpId="1" animBg="1"/>
      <p:bldP spid="4173" grpId="0"/>
      <p:bldP spid="4177" grpId="0"/>
      <p:bldP spid="4238" grpId="0" animBg="1"/>
      <p:bldP spid="4239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3886200" y="457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4099" name="Text Box 13"/>
          <p:cNvSpPr txBox="1">
            <a:spLocks noChangeArrowheads="1"/>
          </p:cNvSpPr>
          <p:nvPr/>
        </p:nvSpPr>
        <p:spPr bwMode="auto">
          <a:xfrm>
            <a:off x="1916835" y="1717675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812925" y="2251075"/>
            <a:ext cx="253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1" name="Rectangle 16"/>
          <p:cNvSpPr>
            <a:spLocks noChangeArrowheads="1"/>
          </p:cNvSpPr>
          <p:nvPr/>
        </p:nvSpPr>
        <p:spPr bwMode="auto">
          <a:xfrm>
            <a:off x="1828800" y="21336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1600195" y="291988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600200" y="2781335"/>
            <a:ext cx="59436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 flipH="1">
            <a:off x="6237155" y="2729345"/>
            <a:ext cx="371475" cy="7187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9" name="AutoShape 57"/>
          <p:cNvSpPr>
            <a:spLocks noChangeArrowheads="1"/>
          </p:cNvSpPr>
          <p:nvPr/>
        </p:nvSpPr>
        <p:spPr bwMode="auto">
          <a:xfrm>
            <a:off x="2112810" y="290602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0" name="AutoShape 58"/>
          <p:cNvSpPr>
            <a:spLocks noChangeArrowheads="1"/>
          </p:cNvSpPr>
          <p:nvPr/>
        </p:nvSpPr>
        <p:spPr bwMode="auto">
          <a:xfrm>
            <a:off x="2639280" y="287831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1" name="AutoShape 59"/>
          <p:cNvSpPr>
            <a:spLocks noChangeArrowheads="1"/>
          </p:cNvSpPr>
          <p:nvPr/>
        </p:nvSpPr>
        <p:spPr bwMode="auto">
          <a:xfrm>
            <a:off x="3165750" y="290602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3" name="AutoShape 61"/>
          <p:cNvSpPr>
            <a:spLocks noChangeArrowheads="1"/>
          </p:cNvSpPr>
          <p:nvPr/>
        </p:nvSpPr>
        <p:spPr bwMode="auto">
          <a:xfrm>
            <a:off x="3678365" y="287831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4" name="AutoShape 62"/>
          <p:cNvSpPr>
            <a:spLocks noChangeArrowheads="1"/>
          </p:cNvSpPr>
          <p:nvPr/>
        </p:nvSpPr>
        <p:spPr bwMode="auto">
          <a:xfrm>
            <a:off x="5285505" y="290083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06" name="Rectangle 74"/>
          <p:cNvSpPr>
            <a:spLocks noChangeArrowheads="1"/>
          </p:cNvSpPr>
          <p:nvPr/>
        </p:nvSpPr>
        <p:spPr bwMode="auto">
          <a:xfrm>
            <a:off x="7620000" y="288178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9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7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2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8511" name="AutoShape 79"/>
          <p:cNvSpPr>
            <a:spLocks noChangeArrowheads="1"/>
          </p:cNvSpPr>
          <p:nvPr/>
        </p:nvSpPr>
        <p:spPr bwMode="auto">
          <a:xfrm>
            <a:off x="4204835" y="289217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32" name="Picture 92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546305">
            <a:off x="14288" y="4633912"/>
            <a:ext cx="2286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3" name="Picture 93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705600" y="4648200"/>
            <a:ext cx="2286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Rectangle 50"/>
          <p:cNvSpPr>
            <a:spLocks noChangeArrowheads="1"/>
          </p:cNvSpPr>
          <p:nvPr/>
        </p:nvSpPr>
        <p:spPr bwMode="auto">
          <a:xfrm>
            <a:off x="0" y="2867925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9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=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7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905000" y="457200"/>
            <a:ext cx="4800600" cy="457200"/>
            <a:chOff x="1200" y="288"/>
            <a:chExt cx="3024" cy="288"/>
          </a:xfrm>
        </p:grpSpPr>
        <p:sp>
          <p:nvSpPr>
            <p:cNvPr id="4138" name="Text Box 37"/>
            <p:cNvSpPr txBox="1">
              <a:spLocks noChangeArrowheads="1"/>
            </p:cNvSpPr>
            <p:nvPr/>
          </p:nvSpPr>
          <p:spPr bwMode="auto">
            <a:xfrm>
              <a:off x="1776" y="288"/>
              <a:ext cx="24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Phép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trừ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trong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phạm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vi </a:t>
              </a:r>
              <a:r>
                <a:rPr lang="en-US" sz="2400" b="1" dirty="0" smtClean="0">
                  <a:solidFill>
                    <a:srgbClr val="FF0000"/>
                  </a:solidFill>
                  <a:latin typeface="Arial" charset="0"/>
                </a:rPr>
                <a:t>9</a:t>
              </a:r>
              <a:endParaRPr lang="en-US" sz="24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4139" name="Text Box 47"/>
            <p:cNvSpPr txBox="1">
              <a:spLocks noChangeArrowheads="1"/>
            </p:cNvSpPr>
            <p:nvPr/>
          </p:nvSpPr>
          <p:spPr bwMode="auto">
            <a:xfrm>
              <a:off x="1200" y="28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u="sng" dirty="0" err="1">
                  <a:latin typeface="Arial" charset="0"/>
                </a:rPr>
                <a:t>Toán</a:t>
              </a:r>
              <a:r>
                <a:rPr lang="en-US" sz="2400" dirty="0">
                  <a:latin typeface="Arial" charset="0"/>
                </a:rPr>
                <a:t>:</a:t>
              </a:r>
            </a:p>
          </p:txBody>
        </p:sp>
      </p:grpSp>
      <p:sp>
        <p:nvSpPr>
          <p:cNvPr id="44" name="AutoShape 79"/>
          <p:cNvSpPr>
            <a:spLocks noChangeArrowheads="1"/>
          </p:cNvSpPr>
          <p:nvPr/>
        </p:nvSpPr>
        <p:spPr bwMode="auto">
          <a:xfrm>
            <a:off x="4759030" y="289216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0" y="1641433"/>
            <a:ext cx="9296403" cy="656935"/>
            <a:chOff x="69270" y="1655288"/>
            <a:chExt cx="9296403" cy="656935"/>
          </a:xfrm>
        </p:grpSpPr>
        <p:sp>
          <p:nvSpPr>
            <p:cNvPr id="46" name="AutoShape 38"/>
            <p:cNvSpPr>
              <a:spLocks noChangeArrowheads="1"/>
            </p:cNvSpPr>
            <p:nvPr/>
          </p:nvSpPr>
          <p:spPr bwMode="auto">
            <a:xfrm>
              <a:off x="6968865" y="1818801"/>
              <a:ext cx="457200" cy="3810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50" name="Text Box 77"/>
            <p:cNvSpPr txBox="1">
              <a:spLocks noChangeArrowheads="1"/>
            </p:cNvSpPr>
            <p:nvPr/>
          </p:nvSpPr>
          <p:spPr bwMode="auto">
            <a:xfrm>
              <a:off x="69270" y="1731488"/>
              <a:ext cx="16764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altLang="vi-VN" sz="3200" b="1" dirty="0">
                  <a:solidFill>
                    <a:srgbClr val="0000FF"/>
                  </a:solidFill>
                </a:rPr>
                <a:t>9</a:t>
              </a:r>
              <a:r>
                <a:rPr lang="en-US" altLang="vi-VN" sz="3200" b="1" dirty="0" smtClean="0">
                  <a:solidFill>
                    <a:srgbClr val="0000FF"/>
                  </a:solidFill>
                </a:rPr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-1 =</a:t>
              </a:r>
              <a:r>
                <a:rPr lang="en-US" altLang="vi-VN" sz="3200" b="1" dirty="0"/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51" name="Rectangle 81"/>
            <p:cNvSpPr>
              <a:spLocks noChangeArrowheads="1"/>
            </p:cNvSpPr>
            <p:nvPr/>
          </p:nvSpPr>
          <p:spPr bwMode="auto">
            <a:xfrm>
              <a:off x="7723940" y="1655288"/>
              <a:ext cx="1641733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vi-VN" sz="3200" b="1" dirty="0">
                  <a:solidFill>
                    <a:srgbClr val="0000FF"/>
                  </a:solidFill>
                </a:rPr>
                <a:t>9</a:t>
              </a:r>
              <a:r>
                <a:rPr lang="en-US" altLang="vi-VN" sz="3200" b="1" dirty="0" smtClean="0">
                  <a:solidFill>
                    <a:srgbClr val="0000FF"/>
                  </a:solidFill>
                </a:rPr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- </a:t>
              </a:r>
              <a:r>
                <a:rPr lang="en-US" altLang="vi-VN" sz="3200" b="1" dirty="0" smtClean="0">
                  <a:solidFill>
                    <a:srgbClr val="0000FF"/>
                  </a:solidFill>
                </a:rPr>
                <a:t>8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=</a:t>
              </a:r>
              <a:r>
                <a:rPr lang="en-US" altLang="vi-VN" sz="3200" b="1" dirty="0"/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52" name="Line 142"/>
            <p:cNvSpPr>
              <a:spLocks noChangeShapeType="1"/>
            </p:cNvSpPr>
            <p:nvPr/>
          </p:nvSpPr>
          <p:spPr bwMode="auto">
            <a:xfrm flipH="1">
              <a:off x="6386970" y="1787235"/>
              <a:ext cx="374070" cy="52498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" name="Rectangle 143"/>
            <p:cNvSpPr>
              <a:spLocks noChangeArrowheads="1"/>
            </p:cNvSpPr>
            <p:nvPr/>
          </p:nvSpPr>
          <p:spPr bwMode="auto">
            <a:xfrm>
              <a:off x="1634836" y="1802496"/>
              <a:ext cx="6012873" cy="461665"/>
            </a:xfrm>
            <a:prstGeom prst="rect">
              <a:avLst/>
            </a:prstGeom>
            <a:noFill/>
            <a:ln w="9525" algn="ctr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grpSp>
          <p:nvGrpSpPr>
            <p:cNvPr id="54" name="Group 144"/>
            <p:cNvGrpSpPr>
              <a:grpSpLocks/>
            </p:cNvGrpSpPr>
            <p:nvPr/>
          </p:nvGrpSpPr>
          <p:grpSpPr bwMode="auto">
            <a:xfrm>
              <a:off x="1793878" y="1807688"/>
              <a:ext cx="3865568" cy="381000"/>
              <a:chOff x="1130" y="1440"/>
              <a:chExt cx="2435" cy="240"/>
            </a:xfrm>
          </p:grpSpPr>
          <p:sp>
            <p:nvSpPr>
              <p:cNvPr id="55" name="AutoShape 145"/>
              <p:cNvSpPr>
                <a:spLocks noChangeArrowheads="1"/>
              </p:cNvSpPr>
              <p:nvPr/>
            </p:nvSpPr>
            <p:spPr bwMode="auto">
              <a:xfrm>
                <a:off x="1130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56" name="AutoShape 146"/>
              <p:cNvSpPr>
                <a:spLocks noChangeArrowheads="1"/>
              </p:cNvSpPr>
              <p:nvPr/>
            </p:nvSpPr>
            <p:spPr bwMode="auto">
              <a:xfrm>
                <a:off x="1475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57" name="AutoShape 147"/>
              <p:cNvSpPr>
                <a:spLocks noChangeArrowheads="1"/>
              </p:cNvSpPr>
              <p:nvPr/>
            </p:nvSpPr>
            <p:spPr bwMode="auto">
              <a:xfrm>
                <a:off x="1828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58" name="AutoShape 148"/>
              <p:cNvSpPr>
                <a:spLocks noChangeArrowheads="1"/>
              </p:cNvSpPr>
              <p:nvPr/>
            </p:nvSpPr>
            <p:spPr bwMode="auto">
              <a:xfrm>
                <a:off x="2174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59" name="AutoShape 149"/>
              <p:cNvSpPr>
                <a:spLocks noChangeArrowheads="1"/>
              </p:cNvSpPr>
              <p:nvPr/>
            </p:nvSpPr>
            <p:spPr bwMode="auto">
              <a:xfrm>
                <a:off x="2536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60" name="AutoShape 150"/>
              <p:cNvSpPr>
                <a:spLocks noChangeArrowheads="1"/>
              </p:cNvSpPr>
              <p:nvPr/>
            </p:nvSpPr>
            <p:spPr bwMode="auto">
              <a:xfrm>
                <a:off x="2932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61" name="AutoShape 151"/>
              <p:cNvSpPr>
                <a:spLocks noChangeArrowheads="1"/>
              </p:cNvSpPr>
              <p:nvPr/>
            </p:nvSpPr>
            <p:spPr bwMode="auto">
              <a:xfrm>
                <a:off x="3277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</p:grpSp>
      </p:grpSp>
      <p:sp>
        <p:nvSpPr>
          <p:cNvPr id="37" name="AutoShape 151"/>
          <p:cNvSpPr>
            <a:spLocks noChangeArrowheads="1"/>
          </p:cNvSpPr>
          <p:nvPr/>
        </p:nvSpPr>
        <p:spPr bwMode="auto">
          <a:xfrm>
            <a:off x="5742730" y="1807688"/>
            <a:ext cx="457200" cy="381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vi-VN" altLang="vi-VN" sz="1400"/>
          </a:p>
        </p:txBody>
      </p:sp>
      <p:sp>
        <p:nvSpPr>
          <p:cNvPr id="38" name="AutoShape 62"/>
          <p:cNvSpPr>
            <a:spLocks noChangeArrowheads="1"/>
          </p:cNvSpPr>
          <p:nvPr/>
        </p:nvSpPr>
        <p:spPr bwMode="auto">
          <a:xfrm>
            <a:off x="5756570" y="292853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84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84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184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84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84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185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185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184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1.11111E-6 L 0.13195 0.00208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1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2222E-6 L 0.12587 0.00023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500"/>
                                        <p:tgtEl>
                                          <p:spTgt spid="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9" grpId="0" animBg="1"/>
      <p:bldP spid="18460" grpId="0" animBg="1"/>
      <p:bldP spid="18462" grpId="0" animBg="1"/>
      <p:bldP spid="18489" grpId="0" animBg="1"/>
      <p:bldP spid="18490" grpId="0" animBg="1"/>
      <p:bldP spid="18491" grpId="0" animBg="1"/>
      <p:bldP spid="18493" grpId="0" animBg="1"/>
      <p:bldP spid="18494" grpId="0" animBg="1"/>
      <p:bldP spid="18494" grpId="1" animBg="1"/>
      <p:bldP spid="18506" grpId="0"/>
      <p:bldP spid="18511" grpId="0" animBg="1"/>
      <p:bldP spid="47" grpId="0"/>
      <p:bldP spid="44" grpId="0" animBg="1"/>
      <p:bldP spid="38" grpId="0" animBg="1"/>
      <p:bldP spid="3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3886200" y="457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4099" name="Text Box 13"/>
          <p:cNvSpPr txBox="1">
            <a:spLocks noChangeArrowheads="1"/>
          </p:cNvSpPr>
          <p:nvPr/>
        </p:nvSpPr>
        <p:spPr bwMode="auto">
          <a:xfrm>
            <a:off x="1889125" y="1717675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812925" y="2251075"/>
            <a:ext cx="253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1" name="Rectangle 16"/>
          <p:cNvSpPr>
            <a:spLocks noChangeArrowheads="1"/>
          </p:cNvSpPr>
          <p:nvPr/>
        </p:nvSpPr>
        <p:spPr bwMode="auto">
          <a:xfrm>
            <a:off x="1828800" y="21336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1571625" y="2957950"/>
            <a:ext cx="6048375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 flipH="1">
            <a:off x="5760032" y="2951018"/>
            <a:ext cx="335968" cy="66935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1612605" y="309649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2084235" y="306878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2549225" y="306878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3020275" y="3082640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3505180" y="309649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4378027" y="309649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07" name="Rectangle 75"/>
          <p:cNvSpPr>
            <a:spLocks noChangeArrowheads="1"/>
          </p:cNvSpPr>
          <p:nvPr/>
        </p:nvSpPr>
        <p:spPr bwMode="auto">
          <a:xfrm>
            <a:off x="7696200" y="307225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9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b="1" dirty="0">
                <a:solidFill>
                  <a:srgbClr val="0000FF"/>
                </a:solidFill>
                <a:latin typeface=".VnAvant" pitchFamily="34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3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8512" name="Rectangle 80"/>
          <p:cNvSpPr>
            <a:spLocks noChangeArrowheads="1"/>
          </p:cNvSpPr>
          <p:nvPr/>
        </p:nvSpPr>
        <p:spPr bwMode="auto">
          <a:xfrm>
            <a:off x="4904495" y="3110350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32" name="Picture 92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546305">
            <a:off x="14288" y="4633912"/>
            <a:ext cx="2286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3" name="Picture 93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705600" y="4648200"/>
            <a:ext cx="2286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0" y="305493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9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3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6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3886200" y="-18013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1889125" y="1080345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1812925" y="1613745"/>
            <a:ext cx="253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" name="Rectangle 16"/>
          <p:cNvSpPr>
            <a:spLocks noChangeArrowheads="1"/>
          </p:cNvSpPr>
          <p:nvPr/>
        </p:nvSpPr>
        <p:spPr bwMode="auto">
          <a:xfrm>
            <a:off x="1828800" y="149627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52" name="AutoShape 17"/>
          <p:cNvSpPr>
            <a:spLocks noChangeArrowheads="1"/>
          </p:cNvSpPr>
          <p:nvPr/>
        </p:nvSpPr>
        <p:spPr bwMode="auto">
          <a:xfrm>
            <a:off x="1655615" y="213014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28"/>
          <p:cNvSpPr>
            <a:spLocks noChangeArrowheads="1"/>
          </p:cNvSpPr>
          <p:nvPr/>
        </p:nvSpPr>
        <p:spPr bwMode="auto">
          <a:xfrm>
            <a:off x="1600200" y="2019310"/>
            <a:ext cx="59436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30"/>
          <p:cNvSpPr>
            <a:spLocks noChangeShapeType="1"/>
          </p:cNvSpPr>
          <p:nvPr/>
        </p:nvSpPr>
        <p:spPr bwMode="auto">
          <a:xfrm flipH="1">
            <a:off x="5835360" y="2008909"/>
            <a:ext cx="399190" cy="7048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AutoShape 57"/>
          <p:cNvSpPr>
            <a:spLocks noChangeArrowheads="1"/>
          </p:cNvSpPr>
          <p:nvPr/>
        </p:nvSpPr>
        <p:spPr bwMode="auto">
          <a:xfrm>
            <a:off x="2334490" y="213014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AutoShape 58"/>
          <p:cNvSpPr>
            <a:spLocks noChangeArrowheads="1"/>
          </p:cNvSpPr>
          <p:nvPr/>
        </p:nvSpPr>
        <p:spPr bwMode="auto">
          <a:xfrm>
            <a:off x="3013365" y="213014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utoShape 59"/>
          <p:cNvSpPr>
            <a:spLocks noChangeArrowheads="1"/>
          </p:cNvSpPr>
          <p:nvPr/>
        </p:nvSpPr>
        <p:spPr bwMode="auto">
          <a:xfrm>
            <a:off x="3636820" y="211629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utoShape 61"/>
          <p:cNvSpPr>
            <a:spLocks noChangeArrowheads="1"/>
          </p:cNvSpPr>
          <p:nvPr/>
        </p:nvSpPr>
        <p:spPr bwMode="auto">
          <a:xfrm>
            <a:off x="4329550" y="210243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utoShape 62"/>
          <p:cNvSpPr>
            <a:spLocks noChangeArrowheads="1"/>
          </p:cNvSpPr>
          <p:nvPr/>
        </p:nvSpPr>
        <p:spPr bwMode="auto">
          <a:xfrm>
            <a:off x="6920395" y="212495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74"/>
          <p:cNvSpPr>
            <a:spLocks noChangeArrowheads="1"/>
          </p:cNvSpPr>
          <p:nvPr/>
        </p:nvSpPr>
        <p:spPr bwMode="auto">
          <a:xfrm>
            <a:off x="7620000" y="216132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9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7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2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61" name="AutoShape 79"/>
          <p:cNvSpPr>
            <a:spLocks noChangeArrowheads="1"/>
          </p:cNvSpPr>
          <p:nvPr/>
        </p:nvSpPr>
        <p:spPr bwMode="auto">
          <a:xfrm>
            <a:off x="4994570" y="210243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50"/>
          <p:cNvSpPr>
            <a:spLocks noChangeArrowheads="1"/>
          </p:cNvSpPr>
          <p:nvPr/>
        </p:nvSpPr>
        <p:spPr bwMode="auto">
          <a:xfrm>
            <a:off x="0" y="2147465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9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=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7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grpSp>
        <p:nvGrpSpPr>
          <p:cNvPr id="63" name="Group 48"/>
          <p:cNvGrpSpPr>
            <a:grpSpLocks/>
          </p:cNvGrpSpPr>
          <p:nvPr/>
        </p:nvGrpSpPr>
        <p:grpSpPr bwMode="auto">
          <a:xfrm>
            <a:off x="1905000" y="152390"/>
            <a:ext cx="4800600" cy="457200"/>
            <a:chOff x="1200" y="288"/>
            <a:chExt cx="3024" cy="288"/>
          </a:xfrm>
        </p:grpSpPr>
        <p:sp>
          <p:nvSpPr>
            <p:cNvPr id="64" name="Text Box 37"/>
            <p:cNvSpPr txBox="1">
              <a:spLocks noChangeArrowheads="1"/>
            </p:cNvSpPr>
            <p:nvPr/>
          </p:nvSpPr>
          <p:spPr bwMode="auto">
            <a:xfrm>
              <a:off x="1776" y="288"/>
              <a:ext cx="24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Phép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trừ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trong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phạm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vi </a:t>
              </a:r>
              <a:r>
                <a:rPr lang="en-US" sz="2400" b="1" dirty="0" smtClean="0">
                  <a:solidFill>
                    <a:srgbClr val="FF0000"/>
                  </a:solidFill>
                  <a:latin typeface="Arial" charset="0"/>
                </a:rPr>
                <a:t>9</a:t>
              </a:r>
              <a:endParaRPr lang="en-US" sz="24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65" name="Text Box 47"/>
            <p:cNvSpPr txBox="1">
              <a:spLocks noChangeArrowheads="1"/>
            </p:cNvSpPr>
            <p:nvPr/>
          </p:nvSpPr>
          <p:spPr bwMode="auto">
            <a:xfrm>
              <a:off x="1200" y="28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u="sng" dirty="0" err="1">
                  <a:latin typeface="Arial" charset="0"/>
                </a:rPr>
                <a:t>Toán</a:t>
              </a:r>
              <a:r>
                <a:rPr lang="en-US" sz="2400" dirty="0">
                  <a:latin typeface="Arial" charset="0"/>
                </a:rPr>
                <a:t>:</a:t>
              </a:r>
            </a:p>
          </p:txBody>
        </p:sp>
      </p:grpSp>
      <p:sp>
        <p:nvSpPr>
          <p:cNvPr id="66" name="AutoShape 79"/>
          <p:cNvSpPr>
            <a:spLocks noChangeArrowheads="1"/>
          </p:cNvSpPr>
          <p:nvPr/>
        </p:nvSpPr>
        <p:spPr bwMode="auto">
          <a:xfrm>
            <a:off x="6241515" y="213014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7" name="Group 44"/>
          <p:cNvGrpSpPr/>
          <p:nvPr/>
        </p:nvGrpSpPr>
        <p:grpSpPr>
          <a:xfrm>
            <a:off x="0" y="1004103"/>
            <a:ext cx="9296403" cy="656935"/>
            <a:chOff x="69270" y="1655288"/>
            <a:chExt cx="9296403" cy="656935"/>
          </a:xfrm>
        </p:grpSpPr>
        <p:sp>
          <p:nvSpPr>
            <p:cNvPr id="68" name="AutoShape 38"/>
            <p:cNvSpPr>
              <a:spLocks noChangeArrowheads="1"/>
            </p:cNvSpPr>
            <p:nvPr/>
          </p:nvSpPr>
          <p:spPr bwMode="auto">
            <a:xfrm>
              <a:off x="6968865" y="1818801"/>
              <a:ext cx="457200" cy="3810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69" name="Text Box 77"/>
            <p:cNvSpPr txBox="1">
              <a:spLocks noChangeArrowheads="1"/>
            </p:cNvSpPr>
            <p:nvPr/>
          </p:nvSpPr>
          <p:spPr bwMode="auto">
            <a:xfrm>
              <a:off x="69270" y="1731488"/>
              <a:ext cx="16764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altLang="vi-VN" sz="3200" b="1" dirty="0">
                  <a:solidFill>
                    <a:srgbClr val="0000FF"/>
                  </a:solidFill>
                </a:rPr>
                <a:t>9</a:t>
              </a:r>
              <a:r>
                <a:rPr lang="en-US" altLang="vi-VN" sz="3200" b="1" dirty="0" smtClean="0">
                  <a:solidFill>
                    <a:srgbClr val="0000FF"/>
                  </a:solidFill>
                </a:rPr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-1 =</a:t>
              </a:r>
              <a:r>
                <a:rPr lang="en-US" altLang="vi-VN" sz="3200" b="1" dirty="0"/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70" name="Rectangle 81"/>
            <p:cNvSpPr>
              <a:spLocks noChangeArrowheads="1"/>
            </p:cNvSpPr>
            <p:nvPr/>
          </p:nvSpPr>
          <p:spPr bwMode="auto">
            <a:xfrm>
              <a:off x="7723940" y="1655288"/>
              <a:ext cx="1641733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vi-VN" sz="3200" b="1" dirty="0">
                  <a:solidFill>
                    <a:srgbClr val="0000FF"/>
                  </a:solidFill>
                </a:rPr>
                <a:t>9</a:t>
              </a:r>
              <a:r>
                <a:rPr lang="en-US" altLang="vi-VN" sz="3200" b="1" dirty="0" smtClean="0">
                  <a:solidFill>
                    <a:srgbClr val="0000FF"/>
                  </a:solidFill>
                </a:rPr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- </a:t>
              </a:r>
              <a:r>
                <a:rPr lang="en-US" altLang="vi-VN" sz="3200" b="1" dirty="0" smtClean="0">
                  <a:solidFill>
                    <a:srgbClr val="0000FF"/>
                  </a:solidFill>
                </a:rPr>
                <a:t>8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=</a:t>
              </a:r>
              <a:r>
                <a:rPr lang="en-US" altLang="vi-VN" sz="3200" b="1" dirty="0"/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71" name="Line 142"/>
            <p:cNvSpPr>
              <a:spLocks noChangeShapeType="1"/>
            </p:cNvSpPr>
            <p:nvPr/>
          </p:nvSpPr>
          <p:spPr bwMode="auto">
            <a:xfrm flipH="1">
              <a:off x="6386970" y="1787235"/>
              <a:ext cx="374070" cy="52498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" name="Rectangle 143"/>
            <p:cNvSpPr>
              <a:spLocks noChangeArrowheads="1"/>
            </p:cNvSpPr>
            <p:nvPr/>
          </p:nvSpPr>
          <p:spPr bwMode="auto">
            <a:xfrm>
              <a:off x="1634836" y="1802496"/>
              <a:ext cx="6012873" cy="461665"/>
            </a:xfrm>
            <a:prstGeom prst="rect">
              <a:avLst/>
            </a:prstGeom>
            <a:noFill/>
            <a:ln w="9525" algn="ctr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grpSp>
          <p:nvGrpSpPr>
            <p:cNvPr id="73" name="Group 144"/>
            <p:cNvGrpSpPr>
              <a:grpSpLocks/>
            </p:cNvGrpSpPr>
            <p:nvPr/>
          </p:nvGrpSpPr>
          <p:grpSpPr bwMode="auto">
            <a:xfrm>
              <a:off x="1905000" y="1807688"/>
              <a:ext cx="4419620" cy="381000"/>
              <a:chOff x="1200" y="1440"/>
              <a:chExt cx="2784" cy="240"/>
            </a:xfrm>
          </p:grpSpPr>
          <p:sp>
            <p:nvSpPr>
              <p:cNvPr id="74" name="AutoShape 145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75" name="AutoShape 146"/>
              <p:cNvSpPr>
                <a:spLocks noChangeArrowheads="1"/>
              </p:cNvSpPr>
              <p:nvPr/>
            </p:nvSpPr>
            <p:spPr bwMode="auto">
              <a:xfrm>
                <a:off x="1615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76" name="AutoShape 147"/>
              <p:cNvSpPr>
                <a:spLocks noChangeArrowheads="1"/>
              </p:cNvSpPr>
              <p:nvPr/>
            </p:nvSpPr>
            <p:spPr bwMode="auto">
              <a:xfrm>
                <a:off x="2055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77" name="AutoShape 148"/>
              <p:cNvSpPr>
                <a:spLocks noChangeArrowheads="1"/>
              </p:cNvSpPr>
              <p:nvPr/>
            </p:nvSpPr>
            <p:spPr bwMode="auto">
              <a:xfrm>
                <a:off x="2479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78" name="AutoShape 149"/>
              <p:cNvSpPr>
                <a:spLocks noChangeArrowheads="1"/>
              </p:cNvSpPr>
              <p:nvPr/>
            </p:nvSpPr>
            <p:spPr bwMode="auto">
              <a:xfrm>
                <a:off x="2876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79" name="AutoShape 150"/>
              <p:cNvSpPr>
                <a:spLocks noChangeArrowheads="1"/>
              </p:cNvSpPr>
              <p:nvPr/>
            </p:nvSpPr>
            <p:spPr bwMode="auto">
              <a:xfrm>
                <a:off x="3290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80" name="AutoShape 151"/>
              <p:cNvSpPr>
                <a:spLocks noChangeArrowheads="1"/>
              </p:cNvSpPr>
              <p:nvPr/>
            </p:nvSpPr>
            <p:spPr bwMode="auto">
              <a:xfrm>
                <a:off x="3696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</p:grpSp>
      </p:grpSp>
      <p:sp>
        <p:nvSpPr>
          <p:cNvPr id="81" name="Rectangle 40"/>
          <p:cNvSpPr>
            <a:spLocks noChangeArrowheads="1"/>
          </p:cNvSpPr>
          <p:nvPr/>
        </p:nvSpPr>
        <p:spPr bwMode="auto">
          <a:xfrm>
            <a:off x="3934682" y="311034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39"/>
          <p:cNvSpPr>
            <a:spLocks noChangeArrowheads="1"/>
          </p:cNvSpPr>
          <p:nvPr/>
        </p:nvSpPr>
        <p:spPr bwMode="auto">
          <a:xfrm>
            <a:off x="5361693" y="3110349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 L 0.18802 -0.00185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-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 L 0.17882 0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8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1.85185E-6 L 0.18646 -0.0018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3" grpId="0" animBg="1"/>
      <p:bldP spid="18467" grpId="0" animBg="1"/>
      <p:bldP spid="18468" grpId="0" animBg="1"/>
      <p:bldP spid="18469" grpId="0" animBg="1"/>
      <p:bldP spid="18470" grpId="0" animBg="1"/>
      <p:bldP spid="18471" grpId="0" animBg="1"/>
      <p:bldP spid="18472" grpId="0" animBg="1"/>
      <p:bldP spid="18473" grpId="0" animBg="1"/>
      <p:bldP spid="18473" grpId="1" animBg="1"/>
      <p:bldP spid="18473" grpId="2" animBg="1"/>
      <p:bldP spid="18507" grpId="0"/>
      <p:bldP spid="18512" grpId="0" animBg="1"/>
      <p:bldP spid="18512" grpId="1" animBg="1"/>
      <p:bldP spid="48" grpId="0"/>
      <p:bldP spid="81" grpId="0" animBg="1"/>
      <p:bldP spid="82" grpId="0" animBg="1"/>
      <p:bldP spid="8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3886200" y="457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4099" name="Text Box 13"/>
          <p:cNvSpPr txBox="1">
            <a:spLocks noChangeArrowheads="1"/>
          </p:cNvSpPr>
          <p:nvPr/>
        </p:nvSpPr>
        <p:spPr bwMode="auto">
          <a:xfrm>
            <a:off x="1889125" y="2050195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812925" y="2583595"/>
            <a:ext cx="253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1" name="Rectangle 16"/>
          <p:cNvSpPr>
            <a:spLocks noChangeArrowheads="1"/>
          </p:cNvSpPr>
          <p:nvPr/>
        </p:nvSpPr>
        <p:spPr bwMode="auto">
          <a:xfrm>
            <a:off x="1828800" y="246612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1562100" y="4850850"/>
            <a:ext cx="60579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 flipH="1">
            <a:off x="5253465" y="4821382"/>
            <a:ext cx="413039" cy="6970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4" name="Oval 42"/>
          <p:cNvSpPr>
            <a:spLocks noChangeArrowheads="1"/>
          </p:cNvSpPr>
          <p:nvPr/>
        </p:nvSpPr>
        <p:spPr bwMode="auto">
          <a:xfrm>
            <a:off x="1574650" y="5001490"/>
            <a:ext cx="374074" cy="3740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08" name="Rectangle 76"/>
          <p:cNvSpPr>
            <a:spLocks noChangeArrowheads="1"/>
          </p:cNvSpPr>
          <p:nvPr/>
        </p:nvSpPr>
        <p:spPr bwMode="auto">
          <a:xfrm>
            <a:off x="7620000" y="4897605"/>
            <a:ext cx="1543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9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5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4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pic>
        <p:nvPicPr>
          <p:cNvPr id="4132" name="Picture 92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546305">
            <a:off x="-1266003" y="4633912"/>
            <a:ext cx="2286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3" name="Picture 93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9146679" y="4648200"/>
            <a:ext cx="2286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Rectangle 52"/>
          <p:cNvSpPr>
            <a:spLocks noChangeArrowheads="1"/>
          </p:cNvSpPr>
          <p:nvPr/>
        </p:nvSpPr>
        <p:spPr bwMode="auto">
          <a:xfrm>
            <a:off x="13855" y="500152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9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4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5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45" name="Oval 42"/>
          <p:cNvSpPr>
            <a:spLocks noChangeArrowheads="1"/>
          </p:cNvSpPr>
          <p:nvPr/>
        </p:nvSpPr>
        <p:spPr bwMode="auto">
          <a:xfrm>
            <a:off x="2002832" y="5015343"/>
            <a:ext cx="374074" cy="3740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2"/>
          <p:cNvSpPr>
            <a:spLocks noChangeArrowheads="1"/>
          </p:cNvSpPr>
          <p:nvPr/>
        </p:nvSpPr>
        <p:spPr bwMode="auto">
          <a:xfrm>
            <a:off x="2417169" y="5015345"/>
            <a:ext cx="374074" cy="3740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2"/>
          <p:cNvSpPr>
            <a:spLocks noChangeArrowheads="1"/>
          </p:cNvSpPr>
          <p:nvPr/>
        </p:nvSpPr>
        <p:spPr bwMode="auto">
          <a:xfrm>
            <a:off x="2814639" y="4972051"/>
            <a:ext cx="371475" cy="4000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42"/>
          <p:cNvSpPr>
            <a:spLocks noChangeArrowheads="1"/>
          </p:cNvSpPr>
          <p:nvPr/>
        </p:nvSpPr>
        <p:spPr bwMode="auto">
          <a:xfrm>
            <a:off x="3703923" y="5015344"/>
            <a:ext cx="374074" cy="3740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42"/>
          <p:cNvSpPr>
            <a:spLocks noChangeArrowheads="1"/>
          </p:cNvSpPr>
          <p:nvPr/>
        </p:nvSpPr>
        <p:spPr bwMode="auto">
          <a:xfrm>
            <a:off x="4132547" y="5001491"/>
            <a:ext cx="374074" cy="3740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42"/>
          <p:cNvSpPr>
            <a:spLocks noChangeArrowheads="1"/>
          </p:cNvSpPr>
          <p:nvPr/>
        </p:nvSpPr>
        <p:spPr bwMode="auto">
          <a:xfrm>
            <a:off x="4546885" y="5001491"/>
            <a:ext cx="374074" cy="3740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42"/>
          <p:cNvSpPr>
            <a:spLocks noChangeArrowheads="1"/>
          </p:cNvSpPr>
          <p:nvPr/>
        </p:nvSpPr>
        <p:spPr bwMode="auto">
          <a:xfrm>
            <a:off x="4961654" y="5000190"/>
            <a:ext cx="374074" cy="3740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11499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56" name="Text Box 13"/>
          <p:cNvSpPr txBox="1">
            <a:spLocks noChangeArrowheads="1"/>
          </p:cNvSpPr>
          <p:nvPr/>
        </p:nvSpPr>
        <p:spPr bwMode="auto">
          <a:xfrm>
            <a:off x="1889125" y="2410425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1812925" y="2943825"/>
            <a:ext cx="253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1828800" y="28263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59" name="Rectangle 31"/>
          <p:cNvSpPr>
            <a:spLocks noChangeArrowheads="1"/>
          </p:cNvSpPr>
          <p:nvPr/>
        </p:nvSpPr>
        <p:spPr bwMode="auto">
          <a:xfrm>
            <a:off x="1571625" y="3650700"/>
            <a:ext cx="6048375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35"/>
          <p:cNvSpPr>
            <a:spLocks noChangeShapeType="1"/>
          </p:cNvSpPr>
          <p:nvPr/>
        </p:nvSpPr>
        <p:spPr bwMode="auto">
          <a:xfrm flipH="1">
            <a:off x="5760032" y="3643768"/>
            <a:ext cx="335968" cy="66935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Rectangle 36"/>
          <p:cNvSpPr>
            <a:spLocks noChangeArrowheads="1"/>
          </p:cNvSpPr>
          <p:nvPr/>
        </p:nvSpPr>
        <p:spPr bwMode="auto">
          <a:xfrm>
            <a:off x="1668025" y="378924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2167365" y="376153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38"/>
          <p:cNvSpPr>
            <a:spLocks noChangeArrowheads="1"/>
          </p:cNvSpPr>
          <p:nvPr/>
        </p:nvSpPr>
        <p:spPr bwMode="auto">
          <a:xfrm>
            <a:off x="2673920" y="376153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39"/>
          <p:cNvSpPr>
            <a:spLocks noChangeArrowheads="1"/>
          </p:cNvSpPr>
          <p:nvPr/>
        </p:nvSpPr>
        <p:spPr bwMode="auto">
          <a:xfrm>
            <a:off x="3214245" y="3775390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40"/>
          <p:cNvSpPr>
            <a:spLocks noChangeArrowheads="1"/>
          </p:cNvSpPr>
          <p:nvPr/>
        </p:nvSpPr>
        <p:spPr bwMode="auto">
          <a:xfrm>
            <a:off x="3740715" y="378924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41"/>
          <p:cNvSpPr>
            <a:spLocks noChangeArrowheads="1"/>
          </p:cNvSpPr>
          <p:nvPr/>
        </p:nvSpPr>
        <p:spPr bwMode="auto">
          <a:xfrm>
            <a:off x="6110287" y="383167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75"/>
          <p:cNvSpPr>
            <a:spLocks noChangeArrowheads="1"/>
          </p:cNvSpPr>
          <p:nvPr/>
        </p:nvSpPr>
        <p:spPr bwMode="auto">
          <a:xfrm>
            <a:off x="7696200" y="37650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9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b="1" dirty="0">
                <a:solidFill>
                  <a:srgbClr val="0000FF"/>
                </a:solidFill>
                <a:latin typeface=".VnAvant" pitchFamily="34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3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68" name="Rectangle 80"/>
          <p:cNvSpPr>
            <a:spLocks noChangeArrowheads="1"/>
          </p:cNvSpPr>
          <p:nvPr/>
        </p:nvSpPr>
        <p:spPr bwMode="auto">
          <a:xfrm>
            <a:off x="6623335" y="3817388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51"/>
          <p:cNvSpPr>
            <a:spLocks noChangeArrowheads="1"/>
          </p:cNvSpPr>
          <p:nvPr/>
        </p:nvSpPr>
        <p:spPr bwMode="auto">
          <a:xfrm>
            <a:off x="0" y="374768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9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3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6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70" name="Text Box 13"/>
          <p:cNvSpPr txBox="1">
            <a:spLocks noChangeArrowheads="1"/>
          </p:cNvSpPr>
          <p:nvPr/>
        </p:nvSpPr>
        <p:spPr bwMode="auto">
          <a:xfrm>
            <a:off x="1889125" y="1773095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" name="Text Box 14"/>
          <p:cNvSpPr txBox="1">
            <a:spLocks noChangeArrowheads="1"/>
          </p:cNvSpPr>
          <p:nvPr/>
        </p:nvSpPr>
        <p:spPr bwMode="auto">
          <a:xfrm>
            <a:off x="1812925" y="2306495"/>
            <a:ext cx="253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" name="Rectangle 16"/>
          <p:cNvSpPr>
            <a:spLocks noChangeArrowheads="1"/>
          </p:cNvSpPr>
          <p:nvPr/>
        </p:nvSpPr>
        <p:spPr bwMode="auto">
          <a:xfrm>
            <a:off x="1828800" y="218902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73" name="AutoShape 17"/>
          <p:cNvSpPr>
            <a:spLocks noChangeArrowheads="1"/>
          </p:cNvSpPr>
          <p:nvPr/>
        </p:nvSpPr>
        <p:spPr bwMode="auto">
          <a:xfrm>
            <a:off x="1655615" y="282289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28"/>
          <p:cNvSpPr>
            <a:spLocks noChangeArrowheads="1"/>
          </p:cNvSpPr>
          <p:nvPr/>
        </p:nvSpPr>
        <p:spPr bwMode="auto">
          <a:xfrm>
            <a:off x="1600200" y="2712060"/>
            <a:ext cx="59436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Line 30"/>
          <p:cNvSpPr>
            <a:spLocks noChangeShapeType="1"/>
          </p:cNvSpPr>
          <p:nvPr/>
        </p:nvSpPr>
        <p:spPr bwMode="auto">
          <a:xfrm flipH="1">
            <a:off x="6086483" y="2720720"/>
            <a:ext cx="382292" cy="6654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AutoShape 57"/>
          <p:cNvSpPr>
            <a:spLocks noChangeArrowheads="1"/>
          </p:cNvSpPr>
          <p:nvPr/>
        </p:nvSpPr>
        <p:spPr bwMode="auto">
          <a:xfrm>
            <a:off x="2291626" y="282289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AutoShape 58"/>
          <p:cNvSpPr>
            <a:spLocks noChangeArrowheads="1"/>
          </p:cNvSpPr>
          <p:nvPr/>
        </p:nvSpPr>
        <p:spPr bwMode="auto">
          <a:xfrm>
            <a:off x="2884773" y="282289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AutoShape 59"/>
          <p:cNvSpPr>
            <a:spLocks noChangeArrowheads="1"/>
          </p:cNvSpPr>
          <p:nvPr/>
        </p:nvSpPr>
        <p:spPr bwMode="auto">
          <a:xfrm>
            <a:off x="3479652" y="280904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AutoShape 61"/>
          <p:cNvSpPr>
            <a:spLocks noChangeArrowheads="1"/>
          </p:cNvSpPr>
          <p:nvPr/>
        </p:nvSpPr>
        <p:spPr bwMode="auto">
          <a:xfrm>
            <a:off x="4086654" y="2795185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AutoShape 62"/>
          <p:cNvSpPr>
            <a:spLocks noChangeArrowheads="1"/>
          </p:cNvSpPr>
          <p:nvPr/>
        </p:nvSpPr>
        <p:spPr bwMode="auto">
          <a:xfrm>
            <a:off x="6920395" y="281770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4"/>
          <p:cNvSpPr>
            <a:spLocks noChangeArrowheads="1"/>
          </p:cNvSpPr>
          <p:nvPr/>
        </p:nvSpPr>
        <p:spPr bwMode="auto">
          <a:xfrm>
            <a:off x="7620000" y="285407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9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7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= 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2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2" name="AutoShape 79"/>
          <p:cNvSpPr>
            <a:spLocks noChangeArrowheads="1"/>
          </p:cNvSpPr>
          <p:nvPr/>
        </p:nvSpPr>
        <p:spPr bwMode="auto">
          <a:xfrm>
            <a:off x="4665952" y="2809472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50"/>
          <p:cNvSpPr>
            <a:spLocks noChangeArrowheads="1"/>
          </p:cNvSpPr>
          <p:nvPr/>
        </p:nvSpPr>
        <p:spPr bwMode="auto">
          <a:xfrm>
            <a:off x="0" y="2840215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9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vant" pitchFamily="34" charset="0"/>
              </a:rPr>
              <a:t>-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 = </a:t>
            </a:r>
            <a:r>
              <a:rPr lang="en-US" b="1" dirty="0" smtClean="0">
                <a:solidFill>
                  <a:srgbClr val="0000FF"/>
                </a:solidFill>
                <a:latin typeface=".VnAvant" pitchFamily="34" charset="0"/>
              </a:rPr>
              <a:t>7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grpSp>
        <p:nvGrpSpPr>
          <p:cNvPr id="84" name="Group 48"/>
          <p:cNvGrpSpPr>
            <a:grpSpLocks/>
          </p:cNvGrpSpPr>
          <p:nvPr/>
        </p:nvGrpSpPr>
        <p:grpSpPr bwMode="auto">
          <a:xfrm>
            <a:off x="1905000" y="845140"/>
            <a:ext cx="4800600" cy="457200"/>
            <a:chOff x="1200" y="288"/>
            <a:chExt cx="3024" cy="288"/>
          </a:xfrm>
        </p:grpSpPr>
        <p:sp>
          <p:nvSpPr>
            <p:cNvPr id="85" name="Text Box 37"/>
            <p:cNvSpPr txBox="1">
              <a:spLocks noChangeArrowheads="1"/>
            </p:cNvSpPr>
            <p:nvPr/>
          </p:nvSpPr>
          <p:spPr bwMode="auto">
            <a:xfrm>
              <a:off x="1776" y="288"/>
              <a:ext cx="24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Phép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trừ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trong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Arial" charset="0"/>
                </a:rPr>
                <a:t>phạm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 vi </a:t>
              </a:r>
              <a:r>
                <a:rPr lang="en-US" sz="2400" b="1" dirty="0" smtClean="0">
                  <a:solidFill>
                    <a:srgbClr val="FF0000"/>
                  </a:solidFill>
                  <a:latin typeface="Arial" charset="0"/>
                </a:rPr>
                <a:t>9</a:t>
              </a:r>
              <a:endParaRPr lang="en-US" sz="24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86" name="Text Box 47"/>
            <p:cNvSpPr txBox="1">
              <a:spLocks noChangeArrowheads="1"/>
            </p:cNvSpPr>
            <p:nvPr/>
          </p:nvSpPr>
          <p:spPr bwMode="auto">
            <a:xfrm>
              <a:off x="1200" y="28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u="sng" dirty="0" err="1">
                  <a:latin typeface="Arial" charset="0"/>
                </a:rPr>
                <a:t>Toán</a:t>
              </a:r>
              <a:r>
                <a:rPr lang="en-US" sz="2400" dirty="0">
                  <a:latin typeface="Arial" charset="0"/>
                </a:rPr>
                <a:t>:</a:t>
              </a:r>
            </a:p>
          </p:txBody>
        </p:sp>
      </p:grpSp>
      <p:sp>
        <p:nvSpPr>
          <p:cNvPr id="87" name="AutoShape 79"/>
          <p:cNvSpPr>
            <a:spLocks noChangeArrowheads="1"/>
          </p:cNvSpPr>
          <p:nvPr/>
        </p:nvSpPr>
        <p:spPr bwMode="auto">
          <a:xfrm>
            <a:off x="6370107" y="2822890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" name="Group 44"/>
          <p:cNvGrpSpPr/>
          <p:nvPr/>
        </p:nvGrpSpPr>
        <p:grpSpPr>
          <a:xfrm>
            <a:off x="0" y="1696853"/>
            <a:ext cx="9296403" cy="656935"/>
            <a:chOff x="69270" y="1655288"/>
            <a:chExt cx="9296403" cy="656935"/>
          </a:xfrm>
        </p:grpSpPr>
        <p:sp>
          <p:nvSpPr>
            <p:cNvPr id="89" name="AutoShape 38"/>
            <p:cNvSpPr>
              <a:spLocks noChangeArrowheads="1"/>
            </p:cNvSpPr>
            <p:nvPr/>
          </p:nvSpPr>
          <p:spPr bwMode="auto">
            <a:xfrm>
              <a:off x="6968865" y="1818801"/>
              <a:ext cx="457200" cy="3810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90" name="Text Box 77"/>
            <p:cNvSpPr txBox="1">
              <a:spLocks noChangeArrowheads="1"/>
            </p:cNvSpPr>
            <p:nvPr/>
          </p:nvSpPr>
          <p:spPr bwMode="auto">
            <a:xfrm>
              <a:off x="69270" y="1731488"/>
              <a:ext cx="16764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altLang="vi-VN" sz="3200" b="1" dirty="0">
                  <a:solidFill>
                    <a:srgbClr val="0000FF"/>
                  </a:solidFill>
                </a:rPr>
                <a:t>9</a:t>
              </a:r>
              <a:r>
                <a:rPr lang="en-US" altLang="vi-VN" sz="3200" b="1" dirty="0" smtClean="0">
                  <a:solidFill>
                    <a:srgbClr val="0000FF"/>
                  </a:solidFill>
                </a:rPr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-1 =</a:t>
              </a:r>
              <a:r>
                <a:rPr lang="en-US" altLang="vi-VN" sz="3200" b="1" dirty="0"/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91" name="Rectangle 81"/>
            <p:cNvSpPr>
              <a:spLocks noChangeArrowheads="1"/>
            </p:cNvSpPr>
            <p:nvPr/>
          </p:nvSpPr>
          <p:spPr bwMode="auto">
            <a:xfrm>
              <a:off x="7723940" y="1655288"/>
              <a:ext cx="1641733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vi-VN" sz="3200" b="1" dirty="0">
                  <a:solidFill>
                    <a:srgbClr val="0000FF"/>
                  </a:solidFill>
                </a:rPr>
                <a:t>9</a:t>
              </a:r>
              <a:r>
                <a:rPr lang="en-US" altLang="vi-VN" sz="3200" b="1" dirty="0" smtClean="0">
                  <a:solidFill>
                    <a:srgbClr val="0000FF"/>
                  </a:solidFill>
                </a:rPr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- </a:t>
              </a:r>
              <a:r>
                <a:rPr lang="en-US" altLang="vi-VN" sz="3200" b="1" dirty="0" smtClean="0">
                  <a:solidFill>
                    <a:srgbClr val="0000FF"/>
                  </a:solidFill>
                </a:rPr>
                <a:t>8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=</a:t>
              </a:r>
              <a:r>
                <a:rPr lang="en-US" altLang="vi-VN" sz="3200" b="1" dirty="0"/>
                <a:t> </a:t>
              </a:r>
              <a:r>
                <a:rPr lang="en-US" altLang="vi-VN" sz="3200" b="1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92" name="Line 142"/>
            <p:cNvSpPr>
              <a:spLocks noChangeShapeType="1"/>
            </p:cNvSpPr>
            <p:nvPr/>
          </p:nvSpPr>
          <p:spPr bwMode="auto">
            <a:xfrm flipH="1">
              <a:off x="6515562" y="1787235"/>
              <a:ext cx="374070" cy="52498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" name="Rectangle 143"/>
            <p:cNvSpPr>
              <a:spLocks noChangeArrowheads="1"/>
            </p:cNvSpPr>
            <p:nvPr/>
          </p:nvSpPr>
          <p:spPr bwMode="auto">
            <a:xfrm>
              <a:off x="1634836" y="1802496"/>
              <a:ext cx="6012873" cy="461665"/>
            </a:xfrm>
            <a:prstGeom prst="rect">
              <a:avLst/>
            </a:prstGeom>
            <a:noFill/>
            <a:ln w="9525" algn="ctr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FF3300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grpSp>
          <p:nvGrpSpPr>
            <p:cNvPr id="94" name="Group 144"/>
            <p:cNvGrpSpPr>
              <a:grpSpLocks/>
            </p:cNvGrpSpPr>
            <p:nvPr/>
          </p:nvGrpSpPr>
          <p:grpSpPr bwMode="auto">
            <a:xfrm>
              <a:off x="1862139" y="1807688"/>
              <a:ext cx="4076708" cy="381000"/>
              <a:chOff x="1173" y="1440"/>
              <a:chExt cx="2568" cy="240"/>
            </a:xfrm>
          </p:grpSpPr>
          <p:sp>
            <p:nvSpPr>
              <p:cNvPr id="95" name="AutoShape 145"/>
              <p:cNvSpPr>
                <a:spLocks noChangeArrowheads="1"/>
              </p:cNvSpPr>
              <p:nvPr/>
            </p:nvSpPr>
            <p:spPr bwMode="auto">
              <a:xfrm>
                <a:off x="1173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96" name="AutoShape 146"/>
              <p:cNvSpPr>
                <a:spLocks noChangeArrowheads="1"/>
              </p:cNvSpPr>
              <p:nvPr/>
            </p:nvSpPr>
            <p:spPr bwMode="auto">
              <a:xfrm>
                <a:off x="1543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97" name="AutoShape 147"/>
              <p:cNvSpPr>
                <a:spLocks noChangeArrowheads="1"/>
              </p:cNvSpPr>
              <p:nvPr/>
            </p:nvSpPr>
            <p:spPr bwMode="auto">
              <a:xfrm>
                <a:off x="1974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98" name="AutoShape 148"/>
              <p:cNvSpPr>
                <a:spLocks noChangeArrowheads="1"/>
              </p:cNvSpPr>
              <p:nvPr/>
            </p:nvSpPr>
            <p:spPr bwMode="auto">
              <a:xfrm>
                <a:off x="2380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99" name="AutoShape 149"/>
              <p:cNvSpPr>
                <a:spLocks noChangeArrowheads="1"/>
              </p:cNvSpPr>
              <p:nvPr/>
            </p:nvSpPr>
            <p:spPr bwMode="auto">
              <a:xfrm>
                <a:off x="2741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100" name="AutoShape 150"/>
              <p:cNvSpPr>
                <a:spLocks noChangeArrowheads="1"/>
              </p:cNvSpPr>
              <p:nvPr/>
            </p:nvSpPr>
            <p:spPr bwMode="auto">
              <a:xfrm>
                <a:off x="3092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  <p:sp>
            <p:nvSpPr>
              <p:cNvPr id="101" name="AutoShape 151"/>
              <p:cNvSpPr>
                <a:spLocks noChangeArrowheads="1"/>
              </p:cNvSpPr>
              <p:nvPr/>
            </p:nvSpPr>
            <p:spPr bwMode="auto">
              <a:xfrm>
                <a:off x="3453" y="1440"/>
                <a:ext cx="288" cy="240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vi-VN" altLang="vi-VN" sz="1400"/>
              </a:p>
            </p:txBody>
          </p:sp>
        </p:grpSp>
      </p:grpSp>
      <p:sp>
        <p:nvSpPr>
          <p:cNvPr id="102" name="Rectangle 40"/>
          <p:cNvSpPr>
            <a:spLocks noChangeArrowheads="1"/>
          </p:cNvSpPr>
          <p:nvPr/>
        </p:nvSpPr>
        <p:spPr bwMode="auto">
          <a:xfrm>
            <a:off x="4225635" y="3816950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Oval 42"/>
          <p:cNvSpPr>
            <a:spLocks noChangeArrowheads="1"/>
          </p:cNvSpPr>
          <p:nvPr/>
        </p:nvSpPr>
        <p:spPr bwMode="auto">
          <a:xfrm>
            <a:off x="3256227" y="5024864"/>
            <a:ext cx="374074" cy="3740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Rectangle 80"/>
          <p:cNvSpPr>
            <a:spLocks noChangeArrowheads="1"/>
          </p:cNvSpPr>
          <p:nvPr/>
        </p:nvSpPr>
        <p:spPr bwMode="auto">
          <a:xfrm>
            <a:off x="7104348" y="3812625"/>
            <a:ext cx="381000" cy="381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AutoShape 79"/>
          <p:cNvSpPr>
            <a:spLocks noChangeArrowheads="1"/>
          </p:cNvSpPr>
          <p:nvPr/>
        </p:nvSpPr>
        <p:spPr bwMode="auto">
          <a:xfrm>
            <a:off x="5218416" y="2818992"/>
            <a:ext cx="457200" cy="4191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AutoShape 151"/>
          <p:cNvSpPr>
            <a:spLocks noChangeArrowheads="1"/>
          </p:cNvSpPr>
          <p:nvPr/>
        </p:nvSpPr>
        <p:spPr bwMode="auto">
          <a:xfrm>
            <a:off x="5921972" y="1830197"/>
            <a:ext cx="457202" cy="381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vi-VN" altLang="vi-VN" sz="140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0.00208 L 0.23281 0.00208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0.22031 0.00208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1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21718 -1.48148E-6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21875 0.00417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4" grpId="0" animBg="1"/>
      <p:bldP spid="18466" grpId="0" animBg="1"/>
      <p:bldP spid="18474" grpId="0" animBg="1"/>
      <p:bldP spid="18508" grpId="0"/>
      <p:bldP spid="49" grpId="0"/>
      <p:bldP spid="45" grpId="0" animBg="1"/>
      <p:bldP spid="46" grpId="0" animBg="1"/>
      <p:bldP spid="50" grpId="0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1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t="-8000" r="-7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0462174"/>
              </p:ext>
            </p:extLst>
          </p:nvPr>
        </p:nvGraphicFramePr>
        <p:xfrm>
          <a:off x="817729" y="1558592"/>
          <a:ext cx="8039669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851"/>
                <a:gridCol w="3728818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1 = 8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8 = 1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2 = 7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7 = 2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3 = 6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6 = 3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4 = 5    9 – 5 = 4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1" name="TextBox 9"/>
          <p:cNvSpPr txBox="1">
            <a:spLocks noChangeArrowheads="1"/>
          </p:cNvSpPr>
          <p:nvPr/>
        </p:nvSpPr>
        <p:spPr bwMode="auto">
          <a:xfrm>
            <a:off x="3042139" y="1074327"/>
            <a:ext cx="3281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vi-VN" sz="32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</a:t>
            </a:r>
            <a:r>
              <a:rPr lang="en-US" altLang="vi-VN" sz="32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endParaRPr lang="en-US" altLang="vi-VN" sz="32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328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t="-7000" r="-7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2731349"/>
              </p:ext>
            </p:extLst>
          </p:nvPr>
        </p:nvGraphicFramePr>
        <p:xfrm>
          <a:off x="817729" y="1558592"/>
          <a:ext cx="8039669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851"/>
                <a:gridCol w="3728818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1 = 8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8 = 1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2 = 7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7 = 2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3 = 6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6 = 3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4 = 5    9</a:t>
                      </a:r>
                      <a:r>
                        <a:rPr lang="en-US" sz="60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– 5 = 5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1" name="TextBox 9"/>
          <p:cNvSpPr txBox="1">
            <a:spLocks noChangeArrowheads="1"/>
          </p:cNvSpPr>
          <p:nvPr/>
        </p:nvSpPr>
        <p:spPr bwMode="auto">
          <a:xfrm>
            <a:off x="3042139" y="1074327"/>
            <a:ext cx="3281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vi-VN" sz="32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</a:t>
            </a:r>
            <a:r>
              <a:rPr lang="en-US" altLang="vi-VN" sz="32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endParaRPr lang="en-US" altLang="vi-VN" sz="32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7545" y="1661872"/>
            <a:ext cx="855016" cy="8550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9837" y="2841199"/>
            <a:ext cx="855016" cy="8550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9108" y="4023967"/>
            <a:ext cx="855016" cy="8550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4693" y="1606455"/>
            <a:ext cx="855016" cy="8550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9275" y="2855053"/>
            <a:ext cx="855016" cy="8550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2971" y="4023967"/>
            <a:ext cx="855016" cy="8550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4566" y="5258300"/>
            <a:ext cx="855016" cy="8550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9148" y="5299864"/>
            <a:ext cx="855016" cy="85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0945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t="-7000" r="-7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817729" y="1558592"/>
          <a:ext cx="8039669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851"/>
                <a:gridCol w="3728818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1 = 8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8 = 1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2 = 7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7 = 2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3 = 6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6 = 3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9 – 4 = 5   </a:t>
                      </a:r>
                      <a:r>
                        <a:rPr lang="en-US" sz="60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 9 - 5 = 4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1" name="TextBox 9"/>
          <p:cNvSpPr txBox="1">
            <a:spLocks noChangeArrowheads="1"/>
          </p:cNvSpPr>
          <p:nvPr/>
        </p:nvSpPr>
        <p:spPr bwMode="auto">
          <a:xfrm>
            <a:off x="3042139" y="1074327"/>
            <a:ext cx="3281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vi-VN" sz="32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</a:t>
            </a:r>
            <a:r>
              <a:rPr lang="en-US" altLang="vi-VN" sz="32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endParaRPr lang="en-US" altLang="vi-VN" sz="32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1400" y="1675728"/>
            <a:ext cx="855016" cy="8550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1400" y="2855053"/>
            <a:ext cx="855016" cy="8550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25254" y="4093240"/>
            <a:ext cx="855016" cy="8550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6824" y="1620310"/>
            <a:ext cx="855016" cy="8550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5261" y="2910471"/>
            <a:ext cx="855016" cy="8550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6097" y="4037821"/>
            <a:ext cx="855016" cy="8550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4497" y="5227129"/>
            <a:ext cx="855016" cy="8550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4367" y="1661872"/>
            <a:ext cx="855016" cy="8550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17386" y="2896616"/>
            <a:ext cx="855016" cy="8550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8949" y="4037821"/>
            <a:ext cx="855016" cy="8550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98811" y="1661874"/>
            <a:ext cx="855016" cy="85501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2667" y="2855052"/>
            <a:ext cx="855016" cy="8550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6519" y="4093239"/>
            <a:ext cx="855016" cy="8550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6291" y="5258301"/>
            <a:ext cx="855016" cy="85501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4338" y="5312440"/>
            <a:ext cx="855016" cy="85501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1247" y="5229312"/>
            <a:ext cx="855016" cy="85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0063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iết kế: Thạch Trương Thảo (0987 039 863)">
  <a:themeElements>
    <a:clrScheme name="Thiết kế: Thạch Trương Thảo (0987 039 863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iết kế: Thạch Trương Thảo (0987 039 863)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iết kế: Thạch Trương Thảo (0987 039 863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ết kế: Thạch Trương Thảo (0987 039 86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ết kế: Thạch Trương Thảo (0987 039 863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ết kế: Thạch Trương Thảo (0987 039 863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ết kế: Thạch Trương Thảo (0987 039 863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ết kế: Thạch Trương Thảo (0987 039 863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4287</TotalTime>
  <Words>537</Words>
  <Application>Microsoft Office PowerPoint</Application>
  <PresentationFormat>On-screen Show (4:3)</PresentationFormat>
  <Paragraphs>181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Thiết kế: Thạch Trương Thảo (0987 039 863)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án dự thi  môn : TOÁN LỚP 1</dc:title>
  <dc:creator>HELLO</dc:creator>
  <cp:lastModifiedBy>784</cp:lastModifiedBy>
  <cp:revision>526</cp:revision>
  <dcterms:created xsi:type="dcterms:W3CDTF">2007-11-05T02:51:27Z</dcterms:created>
  <dcterms:modified xsi:type="dcterms:W3CDTF">2019-12-06T06:13:27Z</dcterms:modified>
</cp:coreProperties>
</file>